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77" r:id="rId2"/>
  </p:sldMasterIdLst>
  <p:notesMasterIdLst>
    <p:notesMasterId r:id="rId25"/>
  </p:notesMasterIdLst>
  <p:sldIdLst>
    <p:sldId id="385" r:id="rId3"/>
    <p:sldId id="359" r:id="rId4"/>
    <p:sldId id="336" r:id="rId5"/>
    <p:sldId id="334" r:id="rId6"/>
    <p:sldId id="383" r:id="rId7"/>
    <p:sldId id="331" r:id="rId8"/>
    <p:sldId id="332" r:id="rId9"/>
    <p:sldId id="335" r:id="rId10"/>
    <p:sldId id="342" r:id="rId11"/>
    <p:sldId id="358" r:id="rId12"/>
    <p:sldId id="368" r:id="rId13"/>
    <p:sldId id="326" r:id="rId14"/>
    <p:sldId id="360" r:id="rId15"/>
    <p:sldId id="365" r:id="rId16"/>
    <p:sldId id="367" r:id="rId17"/>
    <p:sldId id="384" r:id="rId18"/>
    <p:sldId id="361" r:id="rId19"/>
    <p:sldId id="362" r:id="rId20"/>
    <p:sldId id="363" r:id="rId21"/>
    <p:sldId id="364" r:id="rId22"/>
    <p:sldId id="366" r:id="rId23"/>
    <p:sldId id="382" r:id="rId24"/>
  </p:sldIdLst>
  <p:sldSz cx="9144000" cy="6858000" type="screen4x3"/>
  <p:notesSz cx="6858000" cy="9144000"/>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4" algn="l" defTabSz="914316" rtl="0" eaLnBrk="1" latinLnBrk="0" hangingPunct="1">
      <a:defRPr sz="1800" kern="1200">
        <a:solidFill>
          <a:schemeClr val="tx1"/>
        </a:solidFill>
        <a:latin typeface="+mn-lt"/>
        <a:ea typeface="+mn-ea"/>
        <a:cs typeface="+mn-cs"/>
      </a:defRPr>
    </a:lvl4pPr>
    <a:lvl5pPr marL="1828632" algn="l" defTabSz="914316" rtl="0" eaLnBrk="1" latinLnBrk="0" hangingPunct="1">
      <a:defRPr sz="1800" kern="1200">
        <a:solidFill>
          <a:schemeClr val="tx1"/>
        </a:solidFill>
        <a:latin typeface="+mn-lt"/>
        <a:ea typeface="+mn-ea"/>
        <a:cs typeface="+mn-cs"/>
      </a:defRPr>
    </a:lvl5pPr>
    <a:lvl6pPr marL="2285796" algn="l" defTabSz="914316" rtl="0" eaLnBrk="1" latinLnBrk="0" hangingPunct="1">
      <a:defRPr sz="1800" kern="1200">
        <a:solidFill>
          <a:schemeClr val="tx1"/>
        </a:solidFill>
        <a:latin typeface="+mn-lt"/>
        <a:ea typeface="+mn-ea"/>
        <a:cs typeface="+mn-cs"/>
      </a:defRPr>
    </a:lvl6pPr>
    <a:lvl7pPr marL="2742954" algn="l" defTabSz="914316" rtl="0" eaLnBrk="1" latinLnBrk="0" hangingPunct="1">
      <a:defRPr sz="1800" kern="1200">
        <a:solidFill>
          <a:schemeClr val="tx1"/>
        </a:solidFill>
        <a:latin typeface="+mn-lt"/>
        <a:ea typeface="+mn-ea"/>
        <a:cs typeface="+mn-cs"/>
      </a:defRPr>
    </a:lvl7pPr>
    <a:lvl8pPr marL="3200112" algn="l" defTabSz="914316" rtl="0" eaLnBrk="1" latinLnBrk="0" hangingPunct="1">
      <a:defRPr sz="1800" kern="1200">
        <a:solidFill>
          <a:schemeClr val="tx1"/>
        </a:solidFill>
        <a:latin typeface="+mn-lt"/>
        <a:ea typeface="+mn-ea"/>
        <a:cs typeface="+mn-cs"/>
      </a:defRPr>
    </a:lvl8pPr>
    <a:lvl9pPr marL="3657270" algn="l" defTabSz="91431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58B2A"/>
    <a:srgbClr val="009444"/>
    <a:srgbClr val="279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0" autoAdjust="0"/>
    <p:restoredTop sz="78135" autoAdjust="0"/>
  </p:normalViewPr>
  <p:slideViewPr>
    <p:cSldViewPr showGuides="1">
      <p:cViewPr>
        <p:scale>
          <a:sx n="66" d="100"/>
          <a:sy n="66" d="100"/>
        </p:scale>
        <p:origin x="-1368" y="-72"/>
      </p:cViewPr>
      <p:guideLst>
        <p:guide orient="horz" pos="2160"/>
        <p:guide pos="2880"/>
      </p:guideLst>
    </p:cSldViewPr>
  </p:slideViewPr>
  <p:outlineViewPr>
    <p:cViewPr>
      <p:scale>
        <a:sx n="33" d="100"/>
        <a:sy n="33" d="100"/>
      </p:scale>
      <p:origin x="0" y="56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99F9D-2AB6-4307-BEC1-C4148999A43D}" type="datetimeFigureOut">
              <a:rPr lang="en-US" smtClean="0"/>
              <a:pPr/>
              <a:t>10/1/2015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BC142-745F-408F-905E-E0B4C0B90CA4}" type="slidenum">
              <a:rPr lang="en-US" smtClean="0"/>
              <a:pPr/>
              <a:t>‹#›</a:t>
            </a:fld>
            <a:endParaRPr lang="en-US" dirty="0"/>
          </a:p>
        </p:txBody>
      </p:sp>
    </p:spTree>
    <p:extLst>
      <p:ext uri="{BB962C8B-B14F-4D97-AF65-F5344CB8AC3E}">
        <p14:creationId xmlns:p14="http://schemas.microsoft.com/office/powerpoint/2010/main" val="4196888629"/>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4" algn="l" defTabSz="914316" rtl="0" eaLnBrk="1" latinLnBrk="0" hangingPunct="1">
      <a:defRPr sz="1200" kern="1200">
        <a:solidFill>
          <a:schemeClr val="tx1"/>
        </a:solidFill>
        <a:latin typeface="+mn-lt"/>
        <a:ea typeface="+mn-ea"/>
        <a:cs typeface="+mn-cs"/>
      </a:defRPr>
    </a:lvl4pPr>
    <a:lvl5pPr marL="1828632" algn="l" defTabSz="914316" rtl="0" eaLnBrk="1" latinLnBrk="0" hangingPunct="1">
      <a:defRPr sz="1200" kern="1200">
        <a:solidFill>
          <a:schemeClr val="tx1"/>
        </a:solidFill>
        <a:latin typeface="+mn-lt"/>
        <a:ea typeface="+mn-ea"/>
        <a:cs typeface="+mn-cs"/>
      </a:defRPr>
    </a:lvl5pPr>
    <a:lvl6pPr marL="2285796" algn="l" defTabSz="914316" rtl="0" eaLnBrk="1" latinLnBrk="0" hangingPunct="1">
      <a:defRPr sz="1200" kern="1200">
        <a:solidFill>
          <a:schemeClr val="tx1"/>
        </a:solidFill>
        <a:latin typeface="+mn-lt"/>
        <a:ea typeface="+mn-ea"/>
        <a:cs typeface="+mn-cs"/>
      </a:defRPr>
    </a:lvl6pPr>
    <a:lvl7pPr marL="2742954" algn="l" defTabSz="914316" rtl="0" eaLnBrk="1" latinLnBrk="0" hangingPunct="1">
      <a:defRPr sz="1200" kern="1200">
        <a:solidFill>
          <a:schemeClr val="tx1"/>
        </a:solidFill>
        <a:latin typeface="+mn-lt"/>
        <a:ea typeface="+mn-ea"/>
        <a:cs typeface="+mn-cs"/>
      </a:defRPr>
    </a:lvl7pPr>
    <a:lvl8pPr marL="3200112" algn="l" defTabSz="914316" rtl="0" eaLnBrk="1" latinLnBrk="0" hangingPunct="1">
      <a:defRPr sz="1200" kern="1200">
        <a:solidFill>
          <a:schemeClr val="tx1"/>
        </a:solidFill>
        <a:latin typeface="+mn-lt"/>
        <a:ea typeface="+mn-ea"/>
        <a:cs typeface="+mn-cs"/>
      </a:defRPr>
    </a:lvl8pPr>
    <a:lvl9pPr marL="3657270"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shown you some of the ways that CVT can be useful to rural MS patients . This is of</a:t>
            </a:r>
            <a:r>
              <a:rPr lang="en-US" baseline="0" dirty="0" smtClean="0"/>
              <a:t> course true for non-rural MS patients who have similar problems with access to care because of disability and transportation issues. The Veterans Health Administration has been a leader in the use of </a:t>
            </a:r>
            <a:r>
              <a:rPr lang="en-US" baseline="0" dirty="0" err="1" smtClean="0"/>
              <a:t>Telehealth</a:t>
            </a:r>
            <a:r>
              <a:rPr lang="en-US" baseline="0" dirty="0" smtClean="0"/>
              <a:t> for providing care to care to </a:t>
            </a:r>
            <a:r>
              <a:rPr lang="en-US" baseline="0" dirty="0" err="1" smtClean="0"/>
              <a:t>rual</a:t>
            </a:r>
            <a:r>
              <a:rPr lang="en-US" baseline="0" dirty="0" smtClean="0"/>
              <a:t>, remote, and access- limited  veterans.</a:t>
            </a:r>
          </a:p>
          <a:p>
            <a:r>
              <a:rPr lang="en-US" baseline="0" dirty="0" smtClean="0"/>
              <a:t>I believe that the technology is now available and payers such as Medicare, Medicaid and some insurers are beginning to recognize the utility and long term cost-effectiveness of this technology for the care of patients with chronic medical conditions who lack access to care. MS is certainly a condition that could benefit from the VA experience with CVT technology. </a:t>
            </a:r>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12</a:t>
            </a:fld>
            <a:endParaRPr lang="en-US" dirty="0"/>
          </a:p>
        </p:txBody>
      </p:sp>
    </p:spTree>
    <p:extLst>
      <p:ext uri="{BB962C8B-B14F-4D97-AF65-F5344CB8AC3E}">
        <p14:creationId xmlns:p14="http://schemas.microsoft.com/office/powerpoint/2010/main" val="271808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cs typeface="Georgia" pitchFamily="18"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7295" indent="-283575" eaLnBrk="0" hangingPunct="0">
              <a:defRPr>
                <a:solidFill>
                  <a:schemeClr val="tx1"/>
                </a:solidFill>
                <a:latin typeface="Arial" pitchFamily="34" charset="0"/>
                <a:cs typeface="Arial" pitchFamily="34" charset="0"/>
              </a:defRPr>
            </a:lvl2pPr>
            <a:lvl3pPr marL="1134300" indent="-226860" eaLnBrk="0" hangingPunct="0">
              <a:defRPr>
                <a:solidFill>
                  <a:schemeClr val="tx1"/>
                </a:solidFill>
                <a:latin typeface="Arial" pitchFamily="34" charset="0"/>
                <a:cs typeface="Arial" pitchFamily="34" charset="0"/>
              </a:defRPr>
            </a:lvl3pPr>
            <a:lvl4pPr marL="1588020" indent="-226860" eaLnBrk="0" hangingPunct="0">
              <a:defRPr>
                <a:solidFill>
                  <a:schemeClr val="tx1"/>
                </a:solidFill>
                <a:latin typeface="Arial" pitchFamily="34" charset="0"/>
                <a:cs typeface="Arial" pitchFamily="34" charset="0"/>
              </a:defRPr>
            </a:lvl4pPr>
            <a:lvl5pPr marL="2041741" indent="-226860" eaLnBrk="0" hangingPunct="0">
              <a:defRPr>
                <a:solidFill>
                  <a:schemeClr val="tx1"/>
                </a:solidFill>
                <a:latin typeface="Arial" pitchFamily="34" charset="0"/>
                <a:cs typeface="Arial" pitchFamily="34" charset="0"/>
              </a:defRPr>
            </a:lvl5pPr>
            <a:lvl6pPr marL="2495461" indent="-226860" eaLnBrk="0" fontAlgn="base" hangingPunct="0">
              <a:spcBef>
                <a:spcPct val="0"/>
              </a:spcBef>
              <a:spcAft>
                <a:spcPct val="0"/>
              </a:spcAft>
              <a:defRPr>
                <a:solidFill>
                  <a:schemeClr val="tx1"/>
                </a:solidFill>
                <a:latin typeface="Arial" pitchFamily="34" charset="0"/>
                <a:cs typeface="Arial" pitchFamily="34" charset="0"/>
              </a:defRPr>
            </a:lvl6pPr>
            <a:lvl7pPr marL="2949180" indent="-226860" eaLnBrk="0" fontAlgn="base" hangingPunct="0">
              <a:spcBef>
                <a:spcPct val="0"/>
              </a:spcBef>
              <a:spcAft>
                <a:spcPct val="0"/>
              </a:spcAft>
              <a:defRPr>
                <a:solidFill>
                  <a:schemeClr val="tx1"/>
                </a:solidFill>
                <a:latin typeface="Arial" pitchFamily="34" charset="0"/>
                <a:cs typeface="Arial" pitchFamily="34" charset="0"/>
              </a:defRPr>
            </a:lvl7pPr>
            <a:lvl8pPr marL="3402901" indent="-226860" eaLnBrk="0" fontAlgn="base" hangingPunct="0">
              <a:spcBef>
                <a:spcPct val="0"/>
              </a:spcBef>
              <a:spcAft>
                <a:spcPct val="0"/>
              </a:spcAft>
              <a:defRPr>
                <a:solidFill>
                  <a:schemeClr val="tx1"/>
                </a:solidFill>
                <a:latin typeface="Arial" pitchFamily="34" charset="0"/>
                <a:cs typeface="Arial" pitchFamily="34" charset="0"/>
              </a:defRPr>
            </a:lvl8pPr>
            <a:lvl9pPr marL="3856621" indent="-22686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826B65-C3A7-4FDC-ABB5-FC8398CA2D62}" type="slidenum">
              <a:rPr lang="en-US" smtClean="0">
                <a:solidFill>
                  <a:prstClr val="black"/>
                </a:solidFill>
                <a:latin typeface="Calibri" pitchFamily="34" charset="0"/>
              </a:rPr>
              <a:pPr eaLnBrk="1" hangingPunct="1"/>
              <a:t>22</a:t>
            </a:fld>
            <a:endParaRPr lang="en-US" dirty="0"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3</a:t>
            </a:fld>
            <a:endParaRPr lang="en-US" dirty="0"/>
          </a:p>
        </p:txBody>
      </p:sp>
    </p:spTree>
    <p:extLst>
      <p:ext uri="{BB962C8B-B14F-4D97-AF65-F5344CB8AC3E}">
        <p14:creationId xmlns:p14="http://schemas.microsoft.com/office/powerpoint/2010/main" val="19633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began this project as a Hub to CBOC</a:t>
            </a:r>
            <a:r>
              <a:rPr lang="en-US" baseline="0" dirty="0" smtClean="0"/>
              <a:t> CVT follow-up visit with the Marianna CBOC, we have trained </a:t>
            </a:r>
            <a:r>
              <a:rPr lang="en-US" baseline="0" dirty="0" err="1" smtClean="0"/>
              <a:t>tele</a:t>
            </a:r>
            <a:r>
              <a:rPr lang="en-US" baseline="0" dirty="0" smtClean="0"/>
              <a:t>-presenters at all CBOCs and OPC s in NF/SGVHS to do a functional neurological exam and have conducted evaluations at Tallahassee, Jacksonville, Lecanto, and the Villages.</a:t>
            </a:r>
          </a:p>
          <a:p>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4</a:t>
            </a:fld>
            <a:endParaRPr lang="en-US" dirty="0"/>
          </a:p>
        </p:txBody>
      </p:sp>
    </p:spTree>
    <p:extLst>
      <p:ext uri="{BB962C8B-B14F-4D97-AF65-F5344CB8AC3E}">
        <p14:creationId xmlns:p14="http://schemas.microsoft.com/office/powerpoint/2010/main" val="371680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began this project as a Hub to CBOC</a:t>
            </a:r>
            <a:r>
              <a:rPr lang="en-US" baseline="0" dirty="0" smtClean="0"/>
              <a:t> CVT follow-up visit with the Marianna CBOC, we have trained </a:t>
            </a:r>
            <a:r>
              <a:rPr lang="en-US" baseline="0" dirty="0" err="1" smtClean="0"/>
              <a:t>tele</a:t>
            </a:r>
            <a:r>
              <a:rPr lang="en-US" baseline="0" dirty="0" smtClean="0"/>
              <a:t>-presenters at all CBOCs and OPC s in NF/SGVHS to do a functional neurological exam and have conducted evaluations at Tallahassee, Jacksonville, Lecanto, and the Villages.</a:t>
            </a:r>
          </a:p>
          <a:p>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5</a:t>
            </a:fld>
            <a:endParaRPr lang="en-US" dirty="0"/>
          </a:p>
        </p:txBody>
      </p:sp>
    </p:spTree>
    <p:extLst>
      <p:ext uri="{BB962C8B-B14F-4D97-AF65-F5344CB8AC3E}">
        <p14:creationId xmlns:p14="http://schemas.microsoft.com/office/powerpoint/2010/main" val="371680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a patient in a follow-up visit we had to train a CBOC staff member (</a:t>
            </a:r>
            <a:r>
              <a:rPr lang="en-US" baseline="0" dirty="0" smtClean="0"/>
              <a:t> nurse, ARNP, PT, OT ) to perform a functional neurological exam. Having had previous examinations and an electronic medical record, the neurologist had information on previous exams immediately in front of him as he viewed the patient and presenter. Here we are reviewing the lower extremity reflexes which in this patient were extremely hyperactive but unchanged from previous exams.</a:t>
            </a:r>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6</a:t>
            </a:fld>
            <a:endParaRPr lang="en-US" dirty="0"/>
          </a:p>
        </p:txBody>
      </p:sp>
    </p:spTree>
    <p:extLst>
      <p:ext uri="{BB962C8B-B14F-4D97-AF65-F5344CB8AC3E}">
        <p14:creationId xmlns:p14="http://schemas.microsoft.com/office/powerpoint/2010/main" val="374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outcome measures, we always utilized the telehealth patient and provider satisfaction</a:t>
            </a:r>
            <a:r>
              <a:rPr lang="en-US" baseline="0" dirty="0" smtClean="0"/>
              <a:t> surveys. They were almost always &gt;98% positive. Exceptions included interruptions in calls,</a:t>
            </a:r>
          </a:p>
          <a:p>
            <a:r>
              <a:rPr lang="en-US" baseline="0" dirty="0" smtClean="0"/>
              <a:t>poor reception, and an occasional patient who preferred face-to face visits to the clinic for social interaction. An added benefit of these visits was the support to the care-giver. Although we did not quantitatively measure this benefit, it was clear from care-giver responses that they valued this visits for many different reasons.</a:t>
            </a:r>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7</a:t>
            </a:fld>
            <a:endParaRPr lang="en-US" dirty="0"/>
          </a:p>
        </p:txBody>
      </p:sp>
    </p:spTree>
    <p:extLst>
      <p:ext uri="{BB962C8B-B14F-4D97-AF65-F5344CB8AC3E}">
        <p14:creationId xmlns:p14="http://schemas.microsoft.com/office/powerpoint/2010/main" val="242327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Toni Chiara pictured here is conducting a CVT visit with</a:t>
            </a:r>
            <a:r>
              <a:rPr lang="en-US" baseline="0" dirty="0" smtClean="0"/>
              <a:t> a Veteran with progressive MS. The cueing that she provides in this virtual visit is an important part of the success of the therapy and allows for the correction of the exercise that DVDs can’t provide.</a:t>
            </a:r>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8</a:t>
            </a:fld>
            <a:endParaRPr lang="en-US" dirty="0"/>
          </a:p>
        </p:txBody>
      </p:sp>
    </p:spTree>
    <p:extLst>
      <p:ext uri="{BB962C8B-B14F-4D97-AF65-F5344CB8AC3E}">
        <p14:creationId xmlns:p14="http://schemas.microsoft.com/office/powerpoint/2010/main" val="228815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advantage of the Hub to home CVT program is that it allows for physician evaluation both during the rehab visit or for additional follow-up for disabled patients who are unable to travel even to the closest CBOC. We have</a:t>
            </a:r>
            <a:r>
              <a:rPr lang="en-US" baseline="0" dirty="0" smtClean="0"/>
              <a:t> done this for functional evaluation where the patient has been in the HBPC program or where caregivers and/or home health aids have been trained in patient safety and </a:t>
            </a:r>
            <a:r>
              <a:rPr lang="en-US" baseline="0" dirty="0" err="1" smtClean="0"/>
              <a:t>tele</a:t>
            </a:r>
            <a:r>
              <a:rPr lang="en-US" baseline="0" dirty="0" smtClean="0"/>
              <a:t>-presentation of the functional neurological exam.</a:t>
            </a:r>
            <a:endParaRPr lang="en-US" dirty="0"/>
          </a:p>
        </p:txBody>
      </p:sp>
      <p:sp>
        <p:nvSpPr>
          <p:cNvPr id="4" name="Slide Number Placeholder 3"/>
          <p:cNvSpPr>
            <a:spLocks noGrp="1"/>
          </p:cNvSpPr>
          <p:nvPr>
            <p:ph type="sldNum" sz="quarter" idx="10"/>
          </p:nvPr>
        </p:nvSpPr>
        <p:spPr/>
        <p:txBody>
          <a:bodyPr/>
          <a:lstStyle/>
          <a:p>
            <a:fld id="{CD2BC142-745F-408F-905E-E0B4C0B90CA4}" type="slidenum">
              <a:rPr lang="en-US" smtClean="0"/>
              <a:pPr/>
              <a:t>9</a:t>
            </a:fld>
            <a:endParaRPr lang="en-US" dirty="0"/>
          </a:p>
        </p:txBody>
      </p:sp>
    </p:spTree>
    <p:extLst>
      <p:ext uri="{BB962C8B-B14F-4D97-AF65-F5344CB8AC3E}">
        <p14:creationId xmlns:p14="http://schemas.microsoft.com/office/powerpoint/2010/main" val="1694788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228600" y="2968631"/>
            <a:ext cx="8686800" cy="3127375"/>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lIns="91434" tIns="45714" rIns="91434" bIns="45714" anchor="ctr"/>
          <a:lstStyle/>
          <a:p>
            <a:pPr algn="ctr">
              <a:defRPr/>
            </a:pPr>
            <a:endParaRPr lang="en-US" sz="2400" dirty="0">
              <a:solidFill>
                <a:prstClr val="white"/>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6860" t="21928" r="2229" b="15596"/>
          <a:stretch>
            <a:fillRect/>
          </a:stretch>
        </p:blipFill>
        <p:spPr bwMode="auto">
          <a:xfrm>
            <a:off x="152400" y="2971800"/>
            <a:ext cx="8763000" cy="3124200"/>
          </a:xfrm>
          <a:prstGeom prst="rect">
            <a:avLst/>
          </a:prstGeom>
          <a:noFill/>
          <a:ln w="9525">
            <a:noFill/>
            <a:miter lim="800000"/>
            <a:headEnd/>
            <a:tailEnd/>
          </a:ln>
        </p:spPr>
      </p:pic>
      <p:grpSp>
        <p:nvGrpSpPr>
          <p:cNvPr id="6" name="Group 1148"/>
          <p:cNvGrpSpPr>
            <a:grpSpLocks/>
          </p:cNvGrpSpPr>
          <p:nvPr/>
        </p:nvGrpSpPr>
        <p:grpSpPr bwMode="auto">
          <a:xfrm>
            <a:off x="144463" y="2963865"/>
            <a:ext cx="8851900" cy="1258887"/>
            <a:chOff x="144360" y="2963862"/>
            <a:chExt cx="8851986" cy="1258887"/>
          </a:xfrm>
        </p:grpSpPr>
        <p:sp>
          <p:nvSpPr>
            <p:cNvPr id="7" name="5-Point Star 6"/>
            <p:cNvSpPr/>
            <p:nvPr userDrawn="1"/>
          </p:nvSpPr>
          <p:spPr>
            <a:xfrm>
              <a:off x="14436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 name="5-Point Star 7"/>
            <p:cNvSpPr/>
            <p:nvPr userDrawn="1"/>
          </p:nvSpPr>
          <p:spPr>
            <a:xfrm>
              <a:off x="14436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 name="5-Point Star 8"/>
            <p:cNvSpPr/>
            <p:nvPr userDrawn="1"/>
          </p:nvSpPr>
          <p:spPr>
            <a:xfrm>
              <a:off x="14436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9"/>
            <p:cNvSpPr/>
            <p:nvPr userDrawn="1"/>
          </p:nvSpPr>
          <p:spPr>
            <a:xfrm>
              <a:off x="14436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5-Point Star 10"/>
            <p:cNvSpPr/>
            <p:nvPr userDrawn="1"/>
          </p:nvSpPr>
          <p:spPr>
            <a:xfrm>
              <a:off x="14436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 name="5-Point Star 11"/>
            <p:cNvSpPr/>
            <p:nvPr userDrawn="1"/>
          </p:nvSpPr>
          <p:spPr>
            <a:xfrm>
              <a:off x="14436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5-Point Star 12"/>
            <p:cNvSpPr/>
            <p:nvPr userDrawn="1"/>
          </p:nvSpPr>
          <p:spPr>
            <a:xfrm>
              <a:off x="54282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5-Point Star 13"/>
            <p:cNvSpPr/>
            <p:nvPr userDrawn="1"/>
          </p:nvSpPr>
          <p:spPr>
            <a:xfrm>
              <a:off x="54282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 name="5-Point Star 14"/>
            <p:cNvSpPr/>
            <p:nvPr userDrawn="1"/>
          </p:nvSpPr>
          <p:spPr>
            <a:xfrm>
              <a:off x="54282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15"/>
            <p:cNvSpPr/>
            <p:nvPr userDrawn="1"/>
          </p:nvSpPr>
          <p:spPr>
            <a:xfrm>
              <a:off x="54282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16"/>
            <p:cNvSpPr/>
            <p:nvPr userDrawn="1"/>
          </p:nvSpPr>
          <p:spPr>
            <a:xfrm>
              <a:off x="54282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17"/>
            <p:cNvSpPr/>
            <p:nvPr userDrawn="1"/>
          </p:nvSpPr>
          <p:spPr>
            <a:xfrm>
              <a:off x="54282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18"/>
            <p:cNvSpPr/>
            <p:nvPr userDrawn="1"/>
          </p:nvSpPr>
          <p:spPr>
            <a:xfrm>
              <a:off x="753966"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19"/>
            <p:cNvSpPr/>
            <p:nvPr userDrawn="1"/>
          </p:nvSpPr>
          <p:spPr>
            <a:xfrm>
              <a:off x="753966"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20"/>
            <p:cNvSpPr/>
            <p:nvPr userDrawn="1"/>
          </p:nvSpPr>
          <p:spPr>
            <a:xfrm>
              <a:off x="753966"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21"/>
            <p:cNvSpPr/>
            <p:nvPr userDrawn="1"/>
          </p:nvSpPr>
          <p:spPr>
            <a:xfrm>
              <a:off x="753966"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22"/>
            <p:cNvSpPr/>
            <p:nvPr userDrawn="1"/>
          </p:nvSpPr>
          <p:spPr>
            <a:xfrm>
              <a:off x="753966"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23"/>
            <p:cNvSpPr/>
            <p:nvPr userDrawn="1"/>
          </p:nvSpPr>
          <p:spPr>
            <a:xfrm>
              <a:off x="753966"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24"/>
            <p:cNvSpPr/>
            <p:nvPr userDrawn="1"/>
          </p:nvSpPr>
          <p:spPr>
            <a:xfrm>
              <a:off x="117465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25"/>
            <p:cNvSpPr/>
            <p:nvPr userDrawn="1"/>
          </p:nvSpPr>
          <p:spPr>
            <a:xfrm>
              <a:off x="117465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26"/>
            <p:cNvSpPr/>
            <p:nvPr userDrawn="1"/>
          </p:nvSpPr>
          <p:spPr>
            <a:xfrm>
              <a:off x="117465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27"/>
            <p:cNvSpPr/>
            <p:nvPr userDrawn="1"/>
          </p:nvSpPr>
          <p:spPr>
            <a:xfrm>
              <a:off x="117465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28"/>
            <p:cNvSpPr/>
            <p:nvPr userDrawn="1"/>
          </p:nvSpPr>
          <p:spPr>
            <a:xfrm>
              <a:off x="117465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29"/>
            <p:cNvSpPr/>
            <p:nvPr userDrawn="1"/>
          </p:nvSpPr>
          <p:spPr>
            <a:xfrm>
              <a:off x="117465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30"/>
            <p:cNvSpPr/>
            <p:nvPr userDrawn="1"/>
          </p:nvSpPr>
          <p:spPr>
            <a:xfrm>
              <a:off x="96986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31"/>
            <p:cNvSpPr/>
            <p:nvPr userDrawn="1"/>
          </p:nvSpPr>
          <p:spPr>
            <a:xfrm>
              <a:off x="96986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32"/>
            <p:cNvSpPr/>
            <p:nvPr userDrawn="1"/>
          </p:nvSpPr>
          <p:spPr>
            <a:xfrm>
              <a:off x="96986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33"/>
            <p:cNvSpPr/>
            <p:nvPr userDrawn="1"/>
          </p:nvSpPr>
          <p:spPr>
            <a:xfrm>
              <a:off x="96986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34"/>
            <p:cNvSpPr/>
            <p:nvPr userDrawn="1"/>
          </p:nvSpPr>
          <p:spPr>
            <a:xfrm>
              <a:off x="96986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96986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1582649"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1582649"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1582649"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1582649"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1582649"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1582649"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37785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37785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37785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37785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37785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37785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99699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99699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99699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99699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99699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99699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790613"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790613"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790613"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790613"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790613"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790613"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241291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241291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241291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241291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241291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241291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220178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220178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220178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220178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220178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220178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2828848"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2828848"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2828848"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2828848"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2828848"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828848"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63199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63199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63199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63199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63199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63199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3241602"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3241602"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3241602"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3241602"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3241602"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3241602"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3030463"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3030463"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3030463"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3030463"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3030463"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3030463"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365594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365594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365594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365594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365594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365594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345115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345115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345115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345115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345115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345115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406393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406393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406393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406393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406393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406393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85914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85914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85914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85914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85914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85914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4478277"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4478277"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4478277"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4478277"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4478277"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4478277"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427190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427190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427190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427190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427190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427190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468306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468306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468306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468306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468306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468306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5075183"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5075183"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5075183"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5075183"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5075183"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5075183"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487833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487833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487833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87833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87833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87833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548793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548793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548793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548793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548793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548793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527679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527679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527679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527679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527679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527679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5908628"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5908628"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5908628"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5908628"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5908628"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5908628"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5703839"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5703839"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5703839"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5703839"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5703839"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5703839"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631662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631662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631662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631662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631662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631662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611183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611183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611183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611183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611183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611183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6730961"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6730961"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6730961"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6730961"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6730961"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6730961"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652458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652458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652458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652458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652458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652458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693575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693575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693575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693575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693575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693575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735168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735168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735168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735168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735168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735168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715482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715482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715482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715482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715482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715482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776443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776443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776443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776443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776443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776443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755329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755329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755329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755329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755329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755329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818512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818512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818512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818512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818512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818512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798033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798033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798033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798033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798033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798033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859311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859311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859311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859311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859311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859311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838832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838832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838832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838832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838832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838832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8801081" y="29638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8801081" y="317341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8801081" y="33829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8801081" y="3592512"/>
              <a:ext cx="195265" cy="211137"/>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8801081" y="380364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8801081" y="401319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341212"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341212"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341212" y="338296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341212" y="35940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341212"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341212"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sp>
        <p:nvSpPr>
          <p:cNvPr id="265" name="Rectangle 264"/>
          <p:cNvSpPr/>
          <p:nvPr/>
        </p:nvSpPr>
        <p:spPr bwMode="auto">
          <a:xfrm>
            <a:off x="228703" y="2645925"/>
            <a:ext cx="8686705" cy="3450075"/>
          </a:xfrm>
          <a:prstGeom prst="rect">
            <a:avLst/>
          </a:prstGeom>
          <a:gradFill flip="none" rotWithShape="1">
            <a:gsLst>
              <a:gs pos="0">
                <a:srgbClr val="000066"/>
              </a:gs>
              <a:gs pos="65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4" tIns="45714" rIns="91434" bIns="45714" anchor="ctr"/>
          <a:lstStyle/>
          <a:p>
            <a:pPr algn="ctr">
              <a:defRPr/>
            </a:pPr>
            <a:endParaRPr lang="en-US" sz="2400" dirty="0">
              <a:solidFill>
                <a:prstClr val="white"/>
              </a:solidFill>
            </a:endParaRPr>
          </a:p>
        </p:txBody>
      </p:sp>
      <p:sp>
        <p:nvSpPr>
          <p:cNvPr id="266" name="Rectangle 265"/>
          <p:cNvSpPr/>
          <p:nvPr/>
        </p:nvSpPr>
        <p:spPr bwMode="auto">
          <a:xfrm>
            <a:off x="228600" y="2805119"/>
            <a:ext cx="8686800" cy="16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4" rIns="91434" bIns="45714" anchor="ctr"/>
          <a:lstStyle/>
          <a:p>
            <a:pPr algn="ctr">
              <a:defRPr/>
            </a:pPr>
            <a:endParaRPr lang="en-US" sz="2400" dirty="0">
              <a:solidFill>
                <a:prstClr val="white"/>
              </a:solidFill>
            </a:endParaRPr>
          </a:p>
        </p:txBody>
      </p:sp>
      <p:grpSp>
        <p:nvGrpSpPr>
          <p:cNvPr id="273" name="Group 272"/>
          <p:cNvGrpSpPr/>
          <p:nvPr userDrawn="1"/>
        </p:nvGrpSpPr>
        <p:grpSpPr>
          <a:xfrm>
            <a:off x="6838956" y="6267450"/>
            <a:ext cx="2105025" cy="438150"/>
            <a:chOff x="6838950" y="6240463"/>
            <a:chExt cx="2105025" cy="438150"/>
          </a:xfrm>
        </p:grpSpPr>
        <p:pic>
          <p:nvPicPr>
            <p:cNvPr id="267"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268"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pic>
        <p:nvPicPr>
          <p:cNvPr id="269" name="Picture 8" descr="background cover.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66700"/>
            <a:ext cx="8686800" cy="2552700"/>
          </a:xfrm>
          <a:prstGeom prst="rect">
            <a:avLst/>
          </a:prstGeom>
          <a:noFill/>
          <a:ln w="9525">
            <a:noFill/>
            <a:miter lim="800000"/>
            <a:headEnd/>
            <a:tailEnd/>
          </a:ln>
        </p:spPr>
      </p:pic>
      <p:sp>
        <p:nvSpPr>
          <p:cNvPr id="2" name="Title 1"/>
          <p:cNvSpPr>
            <a:spLocks noGrp="1"/>
          </p:cNvSpPr>
          <p:nvPr>
            <p:ph type="ctrTitle"/>
          </p:nvPr>
        </p:nvSpPr>
        <p:spPr>
          <a:xfrm>
            <a:off x="338328" y="3182112"/>
            <a:ext cx="7772400" cy="731520"/>
          </a:xfrm>
        </p:spPr>
        <p:txBody>
          <a:bodyPr anchor="t" anchorCtr="0"/>
          <a:lstStyle>
            <a:lvl1pPr marL="0" marR="0" indent="0" algn="l" defTabSz="914316" rtl="0" eaLnBrk="1" fontAlgn="auto" latinLnBrk="0" hangingPunct="1">
              <a:lnSpc>
                <a:spcPct val="100000"/>
              </a:lnSpc>
              <a:spcBef>
                <a:spcPct val="0"/>
              </a:spcBef>
              <a:spcAft>
                <a:spcPts val="0"/>
              </a:spcAft>
              <a:tabLst/>
              <a:defRPr sz="4400">
                <a:solidFill>
                  <a:schemeClr val="bg1"/>
                </a:solidFill>
              </a:defRPr>
            </a:lvl1pPr>
          </a:lstStyle>
          <a:p>
            <a:pPr lvl="0"/>
            <a:r>
              <a:rPr lang="en-US" noProof="0" dirty="0" smtClean="0"/>
              <a:t>Click to edit Master title style</a:t>
            </a:r>
            <a:endParaRPr lang="en-US" noProof="0" dirty="0"/>
          </a:p>
        </p:txBody>
      </p:sp>
      <p:sp>
        <p:nvSpPr>
          <p:cNvPr id="3" name="Subtitle 2"/>
          <p:cNvSpPr>
            <a:spLocks noGrp="1"/>
          </p:cNvSpPr>
          <p:nvPr>
            <p:ph type="subTitle" idx="1"/>
          </p:nvPr>
        </p:nvSpPr>
        <p:spPr>
          <a:xfrm>
            <a:off x="356616" y="4572000"/>
            <a:ext cx="7754112" cy="914400"/>
          </a:xfrm>
        </p:spPr>
        <p:txBody>
          <a:bodyPr/>
          <a:lstStyle>
            <a:lvl1pPr marL="0" marR="0" indent="0" algn="l" defTabSz="914316" rtl="0" eaLnBrk="1" fontAlgn="auto" latinLnBrk="0" hangingPunct="1">
              <a:lnSpc>
                <a:spcPct val="100000"/>
              </a:lnSpc>
              <a:spcBef>
                <a:spcPct val="20000"/>
              </a:spcBef>
              <a:spcAft>
                <a:spcPts val="0"/>
              </a:spcAft>
              <a:buClrTx/>
              <a:buSzTx/>
              <a:buFont typeface="Arial" pitchFamily="34" charset="0"/>
              <a:buNone/>
              <a:tabLst/>
              <a:defRPr sz="3200">
                <a:solidFill>
                  <a:schemeClr val="bg1"/>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4" indent="0" algn="ctr">
              <a:buNone/>
              <a:defRPr>
                <a:solidFill>
                  <a:schemeClr val="tx1">
                    <a:tint val="75000"/>
                  </a:schemeClr>
                </a:solidFill>
              </a:defRPr>
            </a:lvl4pPr>
            <a:lvl5pPr marL="1828632" indent="0" algn="ctr">
              <a:buNone/>
              <a:defRPr>
                <a:solidFill>
                  <a:schemeClr val="tx1">
                    <a:tint val="75000"/>
                  </a:schemeClr>
                </a:solidFill>
              </a:defRPr>
            </a:lvl5pPr>
            <a:lvl6pPr marL="2285796" indent="0" algn="ctr">
              <a:buNone/>
              <a:defRPr>
                <a:solidFill>
                  <a:schemeClr val="tx1">
                    <a:tint val="75000"/>
                  </a:schemeClr>
                </a:solidFill>
              </a:defRPr>
            </a:lvl6pPr>
            <a:lvl7pPr marL="2742954" indent="0" algn="ctr">
              <a:buNone/>
              <a:defRPr>
                <a:solidFill>
                  <a:schemeClr val="tx1">
                    <a:tint val="75000"/>
                  </a:schemeClr>
                </a:solidFill>
              </a:defRPr>
            </a:lvl7pPr>
            <a:lvl8pPr marL="3200112" indent="0" algn="ctr">
              <a:buNone/>
              <a:defRPr>
                <a:solidFill>
                  <a:schemeClr val="tx1">
                    <a:tint val="75000"/>
                  </a:schemeClr>
                </a:solidFill>
              </a:defRPr>
            </a:lvl8pPr>
            <a:lvl9pPr marL="3657270" indent="0" algn="ctr">
              <a:buNone/>
              <a:defRPr>
                <a:solidFill>
                  <a:schemeClr val="tx1">
                    <a:tint val="75000"/>
                  </a:schemeClr>
                </a:solidFill>
              </a:defRPr>
            </a:lvl9pPr>
          </a:lstStyle>
          <a:p>
            <a:pPr lvl="0"/>
            <a:r>
              <a:rPr lang="en-US" noProof="0" smtClean="0"/>
              <a:t>Click to edit Master subtitle style</a:t>
            </a:r>
            <a:endParaRPr lang="en-US" noProof="0" dirty="0"/>
          </a:p>
        </p:txBody>
      </p:sp>
      <p:sp>
        <p:nvSpPr>
          <p:cNvPr id="270" name="Date Placeholder 3"/>
          <p:cNvSpPr>
            <a:spLocks noGrp="1"/>
          </p:cNvSpPr>
          <p:nvPr>
            <p:ph type="dt" sz="half" idx="10"/>
          </p:nvPr>
        </p:nvSpPr>
        <p:spPr/>
        <p:txBody>
          <a:bodyPr/>
          <a:lstStyle>
            <a:lvl1pPr>
              <a:defRPr/>
            </a:lvl1pPr>
          </a:lstStyle>
          <a:p>
            <a:pPr>
              <a:defRPr/>
            </a:pPr>
            <a:fld id="{9910FE1A-E1BE-4D44-80F8-E2639999ABBF}" type="datetime1">
              <a:rPr lang="en-US" smtClean="0">
                <a:solidFill>
                  <a:prstClr val="black">
                    <a:tint val="75000"/>
                  </a:prstClr>
                </a:solidFill>
              </a:rPr>
              <a:pPr>
                <a:defRPr/>
              </a:pPr>
              <a:t>10/1/2015</a:t>
            </a:fld>
            <a:r>
              <a:rPr lang="en-US" dirty="0" smtClean="0">
                <a:solidFill>
                  <a:prstClr val="black">
                    <a:tint val="75000"/>
                  </a:prstClr>
                </a:solidFill>
              </a:rPr>
              <a:t>  </a:t>
            </a:r>
            <a:endParaRPr lang="en-US" dirty="0">
              <a:solidFill>
                <a:prstClr val="black">
                  <a:tint val="75000"/>
                </a:prstClr>
              </a:solidFill>
            </a:endParaRPr>
          </a:p>
        </p:txBody>
      </p:sp>
      <p:sp>
        <p:nvSpPr>
          <p:cNvPr id="271"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697738374"/>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57200" y="6427788"/>
            <a:ext cx="4940764"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4" rIns="91434" bIns="4571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100" dirty="0" smtClean="0">
                <a:solidFill>
                  <a:srgbClr val="A6A6A6"/>
                </a:solidFill>
                <a:latin typeface="Calibri" pitchFamily="34" charset="0"/>
              </a:rPr>
              <a:t>VETERANS RURAL HEALTH RESOURCE CENTER – EASTERN REGION (VRHRC-ER) - </a:t>
            </a:r>
            <a:fld id="{62AB56C8-4E2E-4C14-88C5-984CD2A8A6B0}" type="slidenum">
              <a:rPr lang="en-US" sz="1100" smtClean="0">
                <a:solidFill>
                  <a:srgbClr val="A6A6A6"/>
                </a:solidFill>
                <a:latin typeface="Calibri" pitchFamily="34" charset="0"/>
              </a:rPr>
              <a:pPr eaLnBrk="1" fontAlgn="base" hangingPunct="1">
                <a:spcBef>
                  <a:spcPct val="0"/>
                </a:spcBef>
                <a:spcAft>
                  <a:spcPct val="0"/>
                </a:spcAft>
                <a:defRPr/>
              </a:pPr>
              <a:t>‹#›</a:t>
            </a:fld>
            <a:endParaRPr lang="en-US" sz="1100" dirty="0" smtClean="0">
              <a:solidFill>
                <a:srgbClr val="A6A6A6"/>
              </a:solidFill>
              <a:latin typeface="Calibri" pitchFamily="34" charset="0"/>
            </a:endParaRPr>
          </a:p>
        </p:txBody>
      </p:sp>
      <p:pic>
        <p:nvPicPr>
          <p:cNvPr id="6" name="Picture 306" descr="VA-Excellence-w-Seal-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58019" y="6248400"/>
            <a:ext cx="18811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249243"/>
            <a:ext cx="87630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Title 311"/>
          <p:cNvSpPr>
            <a:spLocks noGrp="1"/>
          </p:cNvSpPr>
          <p:nvPr>
            <p:ph type="title"/>
          </p:nvPr>
        </p:nvSpPr>
        <p:spPr>
          <a:xfrm>
            <a:off x="457200" y="274638"/>
            <a:ext cx="8229600" cy="1289304"/>
          </a:xfrm>
        </p:spPr>
        <p:txBody>
          <a:bodyPr anchor="b">
            <a:normAutofit/>
          </a:bodyPr>
          <a:lstStyle>
            <a:lvl1pPr algn="l">
              <a:defRPr sz="2800">
                <a:solidFill>
                  <a:schemeClr val="bg1"/>
                </a:solidFill>
                <a:latin typeface="Georgia" pitchFamily="18" charset="0"/>
              </a:defRPr>
            </a:lvl1pPr>
          </a:lstStyle>
          <a:p>
            <a:r>
              <a:rPr lang="en-US" dirty="0" smtClean="0"/>
              <a:t>Click to edit Master title style</a:t>
            </a:r>
            <a:endParaRPr lang="en-US" dirty="0"/>
          </a:p>
        </p:txBody>
      </p:sp>
      <p:sp>
        <p:nvSpPr>
          <p:cNvPr id="307" name="Content Placeholder 306"/>
          <p:cNvSpPr>
            <a:spLocks noGrp="1"/>
          </p:cNvSpPr>
          <p:nvPr>
            <p:ph sz="quarter" idx="10"/>
          </p:nvPr>
        </p:nvSpPr>
        <p:spPr>
          <a:xfrm>
            <a:off x="457200" y="1938528"/>
            <a:ext cx="8229600" cy="4187952"/>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394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pSp>
        <p:nvGrpSpPr>
          <p:cNvPr id="3" name="Group 634"/>
          <p:cNvGrpSpPr>
            <a:grpSpLocks/>
          </p:cNvGrpSpPr>
          <p:nvPr/>
        </p:nvGrpSpPr>
        <p:grpSpPr bwMode="auto">
          <a:xfrm>
            <a:off x="4572001" y="4279906"/>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nvGrpSpPr>
          <p:cNvPr id="11" name="Group 315"/>
          <p:cNvGrpSpPr>
            <a:grpSpLocks/>
          </p:cNvGrpSpPr>
          <p:nvPr/>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13"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309" name="TextBox 308"/>
          <p:cNvSpPr txBox="1">
            <a:spLocks noChangeArrowheads="1"/>
          </p:cNvSpPr>
          <p:nvPr userDrawn="1"/>
        </p:nvSpPr>
        <p:spPr bwMode="auto">
          <a:xfrm>
            <a:off x="457202" y="6427788"/>
            <a:ext cx="4881452"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4" rIns="91434" bIns="4571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100" dirty="0" smtClean="0">
                <a:solidFill>
                  <a:srgbClr val="A6A6A6"/>
                </a:solidFill>
                <a:latin typeface="Calibri" pitchFamily="34" charset="0"/>
              </a:rPr>
              <a:t>VETERANS HEALTH ADMINISTRATION (VHA) OFFICE OF RURAL HEALTH (ORH) - </a:t>
            </a:r>
            <a:fld id="{62AB56C8-4E2E-4C14-88C5-984CD2A8A6B0}" type="slidenum">
              <a:rPr lang="en-US" sz="1100" smtClean="0">
                <a:solidFill>
                  <a:srgbClr val="A6A6A6"/>
                </a:solidFill>
                <a:latin typeface="Calibri" pitchFamily="34" charset="0"/>
              </a:rPr>
              <a:pPr eaLnBrk="1" fontAlgn="base" hangingPunct="1">
                <a:spcBef>
                  <a:spcPct val="0"/>
                </a:spcBef>
                <a:spcAft>
                  <a:spcPct val="0"/>
                </a:spcAft>
                <a:defRPr/>
              </a:pPr>
              <a:t>‹#›</a:t>
            </a:fld>
            <a:endParaRPr lang="en-US" sz="1100" dirty="0" smtClean="0">
              <a:solidFill>
                <a:srgbClr val="A6A6A6"/>
              </a:solidFill>
              <a:latin typeface="Calibri" pitchFamily="34" charset="0"/>
            </a:endParaRPr>
          </a:p>
        </p:txBody>
      </p:sp>
      <p:pic>
        <p:nvPicPr>
          <p:cNvPr id="310" name="Picture 313" descr="VA-Excellence-w-Seal-1.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958019" y="6248400"/>
            <a:ext cx="18811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7727090"/>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228600" y="2968625"/>
            <a:ext cx="8686800" cy="3127375"/>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6860" t="21928" r="2229" b="15596"/>
          <a:stretch>
            <a:fillRect/>
          </a:stretch>
        </p:blipFill>
        <p:spPr bwMode="auto">
          <a:xfrm>
            <a:off x="152400" y="2971800"/>
            <a:ext cx="8763000" cy="3124200"/>
          </a:xfrm>
          <a:prstGeom prst="rect">
            <a:avLst/>
          </a:prstGeom>
          <a:noFill/>
          <a:ln w="9525">
            <a:noFill/>
            <a:miter lim="800000"/>
            <a:headEnd/>
            <a:tailEnd/>
          </a:ln>
        </p:spPr>
      </p:pic>
      <p:grpSp>
        <p:nvGrpSpPr>
          <p:cNvPr id="6" name="Group 1148"/>
          <p:cNvGrpSpPr>
            <a:grpSpLocks/>
          </p:cNvGrpSpPr>
          <p:nvPr/>
        </p:nvGrpSpPr>
        <p:grpSpPr bwMode="auto">
          <a:xfrm>
            <a:off x="144463" y="2963863"/>
            <a:ext cx="8851900" cy="1258887"/>
            <a:chOff x="144360" y="2963862"/>
            <a:chExt cx="8851986" cy="1258887"/>
          </a:xfrm>
        </p:grpSpPr>
        <p:sp>
          <p:nvSpPr>
            <p:cNvPr id="7" name="5-Point Star 6"/>
            <p:cNvSpPr/>
            <p:nvPr userDrawn="1"/>
          </p:nvSpPr>
          <p:spPr>
            <a:xfrm>
              <a:off x="14436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 name="5-Point Star 7"/>
            <p:cNvSpPr/>
            <p:nvPr userDrawn="1"/>
          </p:nvSpPr>
          <p:spPr>
            <a:xfrm>
              <a:off x="14436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 name="5-Point Star 8"/>
            <p:cNvSpPr/>
            <p:nvPr userDrawn="1"/>
          </p:nvSpPr>
          <p:spPr>
            <a:xfrm>
              <a:off x="14436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 name="5-Point Star 9"/>
            <p:cNvSpPr/>
            <p:nvPr userDrawn="1"/>
          </p:nvSpPr>
          <p:spPr>
            <a:xfrm>
              <a:off x="14436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 name="5-Point Star 10"/>
            <p:cNvSpPr/>
            <p:nvPr userDrawn="1"/>
          </p:nvSpPr>
          <p:spPr>
            <a:xfrm>
              <a:off x="14436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 name="5-Point Star 11"/>
            <p:cNvSpPr/>
            <p:nvPr userDrawn="1"/>
          </p:nvSpPr>
          <p:spPr>
            <a:xfrm>
              <a:off x="14436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 name="5-Point Star 12"/>
            <p:cNvSpPr/>
            <p:nvPr userDrawn="1"/>
          </p:nvSpPr>
          <p:spPr>
            <a:xfrm>
              <a:off x="54282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 name="5-Point Star 13"/>
            <p:cNvSpPr/>
            <p:nvPr userDrawn="1"/>
          </p:nvSpPr>
          <p:spPr>
            <a:xfrm>
              <a:off x="54282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 name="5-Point Star 14"/>
            <p:cNvSpPr/>
            <p:nvPr userDrawn="1"/>
          </p:nvSpPr>
          <p:spPr>
            <a:xfrm>
              <a:off x="54282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 name="5-Point Star 15"/>
            <p:cNvSpPr/>
            <p:nvPr userDrawn="1"/>
          </p:nvSpPr>
          <p:spPr>
            <a:xfrm>
              <a:off x="54282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 name="5-Point Star 16"/>
            <p:cNvSpPr/>
            <p:nvPr userDrawn="1"/>
          </p:nvSpPr>
          <p:spPr>
            <a:xfrm>
              <a:off x="54282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 name="5-Point Star 17"/>
            <p:cNvSpPr/>
            <p:nvPr userDrawn="1"/>
          </p:nvSpPr>
          <p:spPr>
            <a:xfrm>
              <a:off x="54282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 name="5-Point Star 18"/>
            <p:cNvSpPr/>
            <p:nvPr userDrawn="1"/>
          </p:nvSpPr>
          <p:spPr>
            <a:xfrm>
              <a:off x="753966"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 name="5-Point Star 19"/>
            <p:cNvSpPr/>
            <p:nvPr userDrawn="1"/>
          </p:nvSpPr>
          <p:spPr>
            <a:xfrm>
              <a:off x="753966"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 name="5-Point Star 20"/>
            <p:cNvSpPr/>
            <p:nvPr userDrawn="1"/>
          </p:nvSpPr>
          <p:spPr>
            <a:xfrm>
              <a:off x="753966"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 name="5-Point Star 21"/>
            <p:cNvSpPr/>
            <p:nvPr userDrawn="1"/>
          </p:nvSpPr>
          <p:spPr>
            <a:xfrm>
              <a:off x="753966"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 name="5-Point Star 22"/>
            <p:cNvSpPr/>
            <p:nvPr userDrawn="1"/>
          </p:nvSpPr>
          <p:spPr>
            <a:xfrm>
              <a:off x="753966"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 name="5-Point Star 23"/>
            <p:cNvSpPr/>
            <p:nvPr userDrawn="1"/>
          </p:nvSpPr>
          <p:spPr>
            <a:xfrm>
              <a:off x="753966"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 name="5-Point Star 24"/>
            <p:cNvSpPr/>
            <p:nvPr userDrawn="1"/>
          </p:nvSpPr>
          <p:spPr>
            <a:xfrm>
              <a:off x="117465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 name="5-Point Star 25"/>
            <p:cNvSpPr/>
            <p:nvPr userDrawn="1"/>
          </p:nvSpPr>
          <p:spPr>
            <a:xfrm>
              <a:off x="117465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 name="5-Point Star 26"/>
            <p:cNvSpPr/>
            <p:nvPr userDrawn="1"/>
          </p:nvSpPr>
          <p:spPr>
            <a:xfrm>
              <a:off x="117465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 name="5-Point Star 27"/>
            <p:cNvSpPr/>
            <p:nvPr userDrawn="1"/>
          </p:nvSpPr>
          <p:spPr>
            <a:xfrm>
              <a:off x="117465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 name="5-Point Star 28"/>
            <p:cNvSpPr/>
            <p:nvPr userDrawn="1"/>
          </p:nvSpPr>
          <p:spPr>
            <a:xfrm>
              <a:off x="117465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 name="5-Point Star 29"/>
            <p:cNvSpPr/>
            <p:nvPr userDrawn="1"/>
          </p:nvSpPr>
          <p:spPr>
            <a:xfrm>
              <a:off x="117465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1" name="5-Point Star 30"/>
            <p:cNvSpPr/>
            <p:nvPr userDrawn="1"/>
          </p:nvSpPr>
          <p:spPr>
            <a:xfrm>
              <a:off x="96986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2" name="5-Point Star 31"/>
            <p:cNvSpPr/>
            <p:nvPr userDrawn="1"/>
          </p:nvSpPr>
          <p:spPr>
            <a:xfrm>
              <a:off x="96986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3" name="5-Point Star 32"/>
            <p:cNvSpPr/>
            <p:nvPr userDrawn="1"/>
          </p:nvSpPr>
          <p:spPr>
            <a:xfrm>
              <a:off x="96986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4" name="5-Point Star 33"/>
            <p:cNvSpPr/>
            <p:nvPr userDrawn="1"/>
          </p:nvSpPr>
          <p:spPr>
            <a:xfrm>
              <a:off x="96986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5" name="5-Point Star 34"/>
            <p:cNvSpPr/>
            <p:nvPr userDrawn="1"/>
          </p:nvSpPr>
          <p:spPr>
            <a:xfrm>
              <a:off x="96986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6" name="5-Point Star 35"/>
            <p:cNvSpPr/>
            <p:nvPr userDrawn="1"/>
          </p:nvSpPr>
          <p:spPr>
            <a:xfrm>
              <a:off x="96986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7" name="5-Point Star 36"/>
            <p:cNvSpPr/>
            <p:nvPr userDrawn="1"/>
          </p:nvSpPr>
          <p:spPr>
            <a:xfrm>
              <a:off x="1582649"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8" name="5-Point Star 37"/>
            <p:cNvSpPr/>
            <p:nvPr userDrawn="1"/>
          </p:nvSpPr>
          <p:spPr>
            <a:xfrm>
              <a:off x="1582649"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9" name="5-Point Star 38"/>
            <p:cNvSpPr/>
            <p:nvPr userDrawn="1"/>
          </p:nvSpPr>
          <p:spPr>
            <a:xfrm>
              <a:off x="1582649"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0" name="5-Point Star 39"/>
            <p:cNvSpPr/>
            <p:nvPr userDrawn="1"/>
          </p:nvSpPr>
          <p:spPr>
            <a:xfrm>
              <a:off x="1582649"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1" name="5-Point Star 40"/>
            <p:cNvSpPr/>
            <p:nvPr userDrawn="1"/>
          </p:nvSpPr>
          <p:spPr>
            <a:xfrm>
              <a:off x="1582649"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2" name="5-Point Star 41"/>
            <p:cNvSpPr/>
            <p:nvPr userDrawn="1"/>
          </p:nvSpPr>
          <p:spPr>
            <a:xfrm>
              <a:off x="1582649"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3" name="5-Point Star 42"/>
            <p:cNvSpPr/>
            <p:nvPr userDrawn="1"/>
          </p:nvSpPr>
          <p:spPr>
            <a:xfrm>
              <a:off x="137785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4" name="5-Point Star 43"/>
            <p:cNvSpPr/>
            <p:nvPr userDrawn="1"/>
          </p:nvSpPr>
          <p:spPr>
            <a:xfrm>
              <a:off x="137785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5" name="5-Point Star 44"/>
            <p:cNvSpPr/>
            <p:nvPr userDrawn="1"/>
          </p:nvSpPr>
          <p:spPr>
            <a:xfrm>
              <a:off x="137785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6" name="5-Point Star 45"/>
            <p:cNvSpPr/>
            <p:nvPr userDrawn="1"/>
          </p:nvSpPr>
          <p:spPr>
            <a:xfrm>
              <a:off x="137785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7" name="5-Point Star 46"/>
            <p:cNvSpPr/>
            <p:nvPr userDrawn="1"/>
          </p:nvSpPr>
          <p:spPr>
            <a:xfrm>
              <a:off x="137785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8" name="5-Point Star 47"/>
            <p:cNvSpPr/>
            <p:nvPr userDrawn="1"/>
          </p:nvSpPr>
          <p:spPr>
            <a:xfrm>
              <a:off x="137785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9" name="5-Point Star 48"/>
            <p:cNvSpPr/>
            <p:nvPr userDrawn="1"/>
          </p:nvSpPr>
          <p:spPr>
            <a:xfrm>
              <a:off x="199699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0" name="5-Point Star 49"/>
            <p:cNvSpPr/>
            <p:nvPr userDrawn="1"/>
          </p:nvSpPr>
          <p:spPr>
            <a:xfrm>
              <a:off x="199699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1" name="5-Point Star 50"/>
            <p:cNvSpPr/>
            <p:nvPr userDrawn="1"/>
          </p:nvSpPr>
          <p:spPr>
            <a:xfrm>
              <a:off x="199699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2" name="5-Point Star 51"/>
            <p:cNvSpPr/>
            <p:nvPr userDrawn="1"/>
          </p:nvSpPr>
          <p:spPr>
            <a:xfrm>
              <a:off x="199699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3" name="5-Point Star 52"/>
            <p:cNvSpPr/>
            <p:nvPr userDrawn="1"/>
          </p:nvSpPr>
          <p:spPr>
            <a:xfrm>
              <a:off x="199699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4" name="5-Point Star 53"/>
            <p:cNvSpPr/>
            <p:nvPr userDrawn="1"/>
          </p:nvSpPr>
          <p:spPr>
            <a:xfrm>
              <a:off x="199699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5" name="5-Point Star 54"/>
            <p:cNvSpPr/>
            <p:nvPr userDrawn="1"/>
          </p:nvSpPr>
          <p:spPr>
            <a:xfrm>
              <a:off x="1790613"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6" name="5-Point Star 55"/>
            <p:cNvSpPr/>
            <p:nvPr userDrawn="1"/>
          </p:nvSpPr>
          <p:spPr>
            <a:xfrm>
              <a:off x="1790613"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7" name="5-Point Star 56"/>
            <p:cNvSpPr/>
            <p:nvPr userDrawn="1"/>
          </p:nvSpPr>
          <p:spPr>
            <a:xfrm>
              <a:off x="1790613"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8" name="5-Point Star 57"/>
            <p:cNvSpPr/>
            <p:nvPr userDrawn="1"/>
          </p:nvSpPr>
          <p:spPr>
            <a:xfrm>
              <a:off x="1790613"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9" name="5-Point Star 58"/>
            <p:cNvSpPr/>
            <p:nvPr userDrawn="1"/>
          </p:nvSpPr>
          <p:spPr>
            <a:xfrm>
              <a:off x="1790613"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0" name="5-Point Star 59"/>
            <p:cNvSpPr/>
            <p:nvPr userDrawn="1"/>
          </p:nvSpPr>
          <p:spPr>
            <a:xfrm>
              <a:off x="1790613"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1" name="5-Point Star 60"/>
            <p:cNvSpPr/>
            <p:nvPr userDrawn="1"/>
          </p:nvSpPr>
          <p:spPr>
            <a:xfrm>
              <a:off x="241291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2" name="5-Point Star 61"/>
            <p:cNvSpPr/>
            <p:nvPr userDrawn="1"/>
          </p:nvSpPr>
          <p:spPr>
            <a:xfrm>
              <a:off x="241291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3" name="5-Point Star 62"/>
            <p:cNvSpPr/>
            <p:nvPr userDrawn="1"/>
          </p:nvSpPr>
          <p:spPr>
            <a:xfrm>
              <a:off x="241291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4" name="5-Point Star 63"/>
            <p:cNvSpPr/>
            <p:nvPr userDrawn="1"/>
          </p:nvSpPr>
          <p:spPr>
            <a:xfrm>
              <a:off x="241291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5" name="5-Point Star 64"/>
            <p:cNvSpPr/>
            <p:nvPr userDrawn="1"/>
          </p:nvSpPr>
          <p:spPr>
            <a:xfrm>
              <a:off x="241291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6" name="5-Point Star 65"/>
            <p:cNvSpPr/>
            <p:nvPr userDrawn="1"/>
          </p:nvSpPr>
          <p:spPr>
            <a:xfrm>
              <a:off x="241291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7" name="5-Point Star 66"/>
            <p:cNvSpPr/>
            <p:nvPr userDrawn="1"/>
          </p:nvSpPr>
          <p:spPr>
            <a:xfrm>
              <a:off x="220178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8" name="5-Point Star 67"/>
            <p:cNvSpPr/>
            <p:nvPr userDrawn="1"/>
          </p:nvSpPr>
          <p:spPr>
            <a:xfrm>
              <a:off x="220178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9" name="5-Point Star 68"/>
            <p:cNvSpPr/>
            <p:nvPr userDrawn="1"/>
          </p:nvSpPr>
          <p:spPr>
            <a:xfrm>
              <a:off x="220178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0" name="5-Point Star 69"/>
            <p:cNvSpPr/>
            <p:nvPr userDrawn="1"/>
          </p:nvSpPr>
          <p:spPr>
            <a:xfrm>
              <a:off x="220178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1" name="5-Point Star 70"/>
            <p:cNvSpPr/>
            <p:nvPr userDrawn="1"/>
          </p:nvSpPr>
          <p:spPr>
            <a:xfrm>
              <a:off x="220178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2" name="5-Point Star 71"/>
            <p:cNvSpPr/>
            <p:nvPr userDrawn="1"/>
          </p:nvSpPr>
          <p:spPr>
            <a:xfrm>
              <a:off x="220178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3" name="5-Point Star 72"/>
            <p:cNvSpPr/>
            <p:nvPr userDrawn="1"/>
          </p:nvSpPr>
          <p:spPr>
            <a:xfrm>
              <a:off x="2828848"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4" name="5-Point Star 73"/>
            <p:cNvSpPr/>
            <p:nvPr userDrawn="1"/>
          </p:nvSpPr>
          <p:spPr>
            <a:xfrm>
              <a:off x="2828848"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5" name="5-Point Star 74"/>
            <p:cNvSpPr/>
            <p:nvPr userDrawn="1"/>
          </p:nvSpPr>
          <p:spPr>
            <a:xfrm>
              <a:off x="2828848"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6" name="5-Point Star 75"/>
            <p:cNvSpPr/>
            <p:nvPr userDrawn="1"/>
          </p:nvSpPr>
          <p:spPr>
            <a:xfrm>
              <a:off x="2828848"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7" name="5-Point Star 76"/>
            <p:cNvSpPr/>
            <p:nvPr userDrawn="1"/>
          </p:nvSpPr>
          <p:spPr>
            <a:xfrm>
              <a:off x="2828848"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8" name="5-Point Star 77"/>
            <p:cNvSpPr/>
            <p:nvPr userDrawn="1"/>
          </p:nvSpPr>
          <p:spPr>
            <a:xfrm>
              <a:off x="2828848"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9" name="5-Point Star 78"/>
            <p:cNvSpPr/>
            <p:nvPr userDrawn="1"/>
          </p:nvSpPr>
          <p:spPr>
            <a:xfrm>
              <a:off x="263199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0" name="5-Point Star 79"/>
            <p:cNvSpPr/>
            <p:nvPr userDrawn="1"/>
          </p:nvSpPr>
          <p:spPr>
            <a:xfrm>
              <a:off x="263199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1" name="5-Point Star 80"/>
            <p:cNvSpPr/>
            <p:nvPr userDrawn="1"/>
          </p:nvSpPr>
          <p:spPr>
            <a:xfrm>
              <a:off x="263199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2" name="5-Point Star 81"/>
            <p:cNvSpPr/>
            <p:nvPr userDrawn="1"/>
          </p:nvSpPr>
          <p:spPr>
            <a:xfrm>
              <a:off x="263199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3" name="5-Point Star 82"/>
            <p:cNvSpPr/>
            <p:nvPr userDrawn="1"/>
          </p:nvSpPr>
          <p:spPr>
            <a:xfrm>
              <a:off x="263199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4" name="5-Point Star 83"/>
            <p:cNvSpPr/>
            <p:nvPr userDrawn="1"/>
          </p:nvSpPr>
          <p:spPr>
            <a:xfrm>
              <a:off x="263199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5" name="5-Point Star 84"/>
            <p:cNvSpPr/>
            <p:nvPr userDrawn="1"/>
          </p:nvSpPr>
          <p:spPr>
            <a:xfrm>
              <a:off x="3241602"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6" name="5-Point Star 85"/>
            <p:cNvSpPr/>
            <p:nvPr userDrawn="1"/>
          </p:nvSpPr>
          <p:spPr>
            <a:xfrm>
              <a:off x="3241602"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7" name="5-Point Star 86"/>
            <p:cNvSpPr/>
            <p:nvPr userDrawn="1"/>
          </p:nvSpPr>
          <p:spPr>
            <a:xfrm>
              <a:off x="3241602"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8" name="5-Point Star 87"/>
            <p:cNvSpPr/>
            <p:nvPr userDrawn="1"/>
          </p:nvSpPr>
          <p:spPr>
            <a:xfrm>
              <a:off x="3241602"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9" name="5-Point Star 88"/>
            <p:cNvSpPr/>
            <p:nvPr userDrawn="1"/>
          </p:nvSpPr>
          <p:spPr>
            <a:xfrm>
              <a:off x="3241602"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0" name="5-Point Star 89"/>
            <p:cNvSpPr/>
            <p:nvPr userDrawn="1"/>
          </p:nvSpPr>
          <p:spPr>
            <a:xfrm>
              <a:off x="3241602"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1" name="5-Point Star 90"/>
            <p:cNvSpPr/>
            <p:nvPr userDrawn="1"/>
          </p:nvSpPr>
          <p:spPr>
            <a:xfrm>
              <a:off x="3030463"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2" name="5-Point Star 91"/>
            <p:cNvSpPr/>
            <p:nvPr userDrawn="1"/>
          </p:nvSpPr>
          <p:spPr>
            <a:xfrm>
              <a:off x="3030463"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3" name="5-Point Star 92"/>
            <p:cNvSpPr/>
            <p:nvPr userDrawn="1"/>
          </p:nvSpPr>
          <p:spPr>
            <a:xfrm>
              <a:off x="3030463"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4" name="5-Point Star 93"/>
            <p:cNvSpPr/>
            <p:nvPr userDrawn="1"/>
          </p:nvSpPr>
          <p:spPr>
            <a:xfrm>
              <a:off x="3030463"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5" name="5-Point Star 94"/>
            <p:cNvSpPr/>
            <p:nvPr userDrawn="1"/>
          </p:nvSpPr>
          <p:spPr>
            <a:xfrm>
              <a:off x="3030463"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6" name="5-Point Star 95"/>
            <p:cNvSpPr/>
            <p:nvPr userDrawn="1"/>
          </p:nvSpPr>
          <p:spPr>
            <a:xfrm>
              <a:off x="3030463"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7" name="5-Point Star 96"/>
            <p:cNvSpPr/>
            <p:nvPr userDrawn="1"/>
          </p:nvSpPr>
          <p:spPr>
            <a:xfrm>
              <a:off x="365594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8" name="5-Point Star 97"/>
            <p:cNvSpPr/>
            <p:nvPr userDrawn="1"/>
          </p:nvSpPr>
          <p:spPr>
            <a:xfrm>
              <a:off x="365594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9" name="5-Point Star 98"/>
            <p:cNvSpPr/>
            <p:nvPr userDrawn="1"/>
          </p:nvSpPr>
          <p:spPr>
            <a:xfrm>
              <a:off x="365594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0" name="5-Point Star 99"/>
            <p:cNvSpPr/>
            <p:nvPr userDrawn="1"/>
          </p:nvSpPr>
          <p:spPr>
            <a:xfrm>
              <a:off x="365594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1" name="5-Point Star 100"/>
            <p:cNvSpPr/>
            <p:nvPr userDrawn="1"/>
          </p:nvSpPr>
          <p:spPr>
            <a:xfrm>
              <a:off x="365594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2" name="5-Point Star 101"/>
            <p:cNvSpPr/>
            <p:nvPr userDrawn="1"/>
          </p:nvSpPr>
          <p:spPr>
            <a:xfrm>
              <a:off x="365594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3" name="5-Point Star 102"/>
            <p:cNvSpPr/>
            <p:nvPr userDrawn="1"/>
          </p:nvSpPr>
          <p:spPr>
            <a:xfrm>
              <a:off x="345115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4" name="5-Point Star 103"/>
            <p:cNvSpPr/>
            <p:nvPr userDrawn="1"/>
          </p:nvSpPr>
          <p:spPr>
            <a:xfrm>
              <a:off x="345115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5" name="5-Point Star 104"/>
            <p:cNvSpPr/>
            <p:nvPr userDrawn="1"/>
          </p:nvSpPr>
          <p:spPr>
            <a:xfrm>
              <a:off x="345115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6" name="5-Point Star 105"/>
            <p:cNvSpPr/>
            <p:nvPr userDrawn="1"/>
          </p:nvSpPr>
          <p:spPr>
            <a:xfrm>
              <a:off x="345115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7" name="5-Point Star 106"/>
            <p:cNvSpPr/>
            <p:nvPr userDrawn="1"/>
          </p:nvSpPr>
          <p:spPr>
            <a:xfrm>
              <a:off x="345115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8" name="5-Point Star 107"/>
            <p:cNvSpPr/>
            <p:nvPr userDrawn="1"/>
          </p:nvSpPr>
          <p:spPr>
            <a:xfrm>
              <a:off x="345115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9" name="5-Point Star 108"/>
            <p:cNvSpPr/>
            <p:nvPr userDrawn="1"/>
          </p:nvSpPr>
          <p:spPr>
            <a:xfrm>
              <a:off x="406393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0" name="5-Point Star 109"/>
            <p:cNvSpPr/>
            <p:nvPr userDrawn="1"/>
          </p:nvSpPr>
          <p:spPr>
            <a:xfrm>
              <a:off x="406393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1" name="5-Point Star 110"/>
            <p:cNvSpPr/>
            <p:nvPr userDrawn="1"/>
          </p:nvSpPr>
          <p:spPr>
            <a:xfrm>
              <a:off x="406393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2" name="5-Point Star 111"/>
            <p:cNvSpPr/>
            <p:nvPr userDrawn="1"/>
          </p:nvSpPr>
          <p:spPr>
            <a:xfrm>
              <a:off x="406393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3" name="5-Point Star 112"/>
            <p:cNvSpPr/>
            <p:nvPr userDrawn="1"/>
          </p:nvSpPr>
          <p:spPr>
            <a:xfrm>
              <a:off x="406393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4" name="5-Point Star 113"/>
            <p:cNvSpPr/>
            <p:nvPr userDrawn="1"/>
          </p:nvSpPr>
          <p:spPr>
            <a:xfrm>
              <a:off x="406393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5" name="5-Point Star 114"/>
            <p:cNvSpPr/>
            <p:nvPr userDrawn="1"/>
          </p:nvSpPr>
          <p:spPr>
            <a:xfrm>
              <a:off x="385914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6" name="5-Point Star 115"/>
            <p:cNvSpPr/>
            <p:nvPr userDrawn="1"/>
          </p:nvSpPr>
          <p:spPr>
            <a:xfrm>
              <a:off x="385914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7" name="5-Point Star 116"/>
            <p:cNvSpPr/>
            <p:nvPr userDrawn="1"/>
          </p:nvSpPr>
          <p:spPr>
            <a:xfrm>
              <a:off x="385914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8" name="5-Point Star 117"/>
            <p:cNvSpPr/>
            <p:nvPr userDrawn="1"/>
          </p:nvSpPr>
          <p:spPr>
            <a:xfrm>
              <a:off x="385914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9" name="5-Point Star 118"/>
            <p:cNvSpPr/>
            <p:nvPr userDrawn="1"/>
          </p:nvSpPr>
          <p:spPr>
            <a:xfrm>
              <a:off x="385914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0" name="5-Point Star 119"/>
            <p:cNvSpPr/>
            <p:nvPr userDrawn="1"/>
          </p:nvSpPr>
          <p:spPr>
            <a:xfrm>
              <a:off x="385914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1" name="5-Point Star 120"/>
            <p:cNvSpPr/>
            <p:nvPr userDrawn="1"/>
          </p:nvSpPr>
          <p:spPr>
            <a:xfrm>
              <a:off x="4478277"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2" name="5-Point Star 121"/>
            <p:cNvSpPr/>
            <p:nvPr userDrawn="1"/>
          </p:nvSpPr>
          <p:spPr>
            <a:xfrm>
              <a:off x="4478277"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3" name="5-Point Star 122"/>
            <p:cNvSpPr/>
            <p:nvPr userDrawn="1"/>
          </p:nvSpPr>
          <p:spPr>
            <a:xfrm>
              <a:off x="4478277"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4" name="5-Point Star 123"/>
            <p:cNvSpPr/>
            <p:nvPr userDrawn="1"/>
          </p:nvSpPr>
          <p:spPr>
            <a:xfrm>
              <a:off x="4478277"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5" name="5-Point Star 124"/>
            <p:cNvSpPr/>
            <p:nvPr userDrawn="1"/>
          </p:nvSpPr>
          <p:spPr>
            <a:xfrm>
              <a:off x="4478277"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6" name="5-Point Star 125"/>
            <p:cNvSpPr/>
            <p:nvPr userDrawn="1"/>
          </p:nvSpPr>
          <p:spPr>
            <a:xfrm>
              <a:off x="4478277"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7" name="5-Point Star 126"/>
            <p:cNvSpPr/>
            <p:nvPr userDrawn="1"/>
          </p:nvSpPr>
          <p:spPr>
            <a:xfrm>
              <a:off x="427190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8" name="5-Point Star 127"/>
            <p:cNvSpPr/>
            <p:nvPr userDrawn="1"/>
          </p:nvSpPr>
          <p:spPr>
            <a:xfrm>
              <a:off x="427190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9" name="5-Point Star 128"/>
            <p:cNvSpPr/>
            <p:nvPr userDrawn="1"/>
          </p:nvSpPr>
          <p:spPr>
            <a:xfrm>
              <a:off x="427190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0" name="5-Point Star 129"/>
            <p:cNvSpPr/>
            <p:nvPr userDrawn="1"/>
          </p:nvSpPr>
          <p:spPr>
            <a:xfrm>
              <a:off x="427190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1" name="5-Point Star 130"/>
            <p:cNvSpPr/>
            <p:nvPr userDrawn="1"/>
          </p:nvSpPr>
          <p:spPr>
            <a:xfrm>
              <a:off x="427190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2" name="5-Point Star 131"/>
            <p:cNvSpPr/>
            <p:nvPr userDrawn="1"/>
          </p:nvSpPr>
          <p:spPr>
            <a:xfrm>
              <a:off x="427190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3" name="5-Point Star 132"/>
            <p:cNvSpPr/>
            <p:nvPr userDrawn="1"/>
          </p:nvSpPr>
          <p:spPr>
            <a:xfrm>
              <a:off x="468306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4" name="5-Point Star 133"/>
            <p:cNvSpPr/>
            <p:nvPr userDrawn="1"/>
          </p:nvSpPr>
          <p:spPr>
            <a:xfrm>
              <a:off x="468306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5" name="5-Point Star 134"/>
            <p:cNvSpPr/>
            <p:nvPr userDrawn="1"/>
          </p:nvSpPr>
          <p:spPr>
            <a:xfrm>
              <a:off x="468306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6" name="5-Point Star 135"/>
            <p:cNvSpPr/>
            <p:nvPr userDrawn="1"/>
          </p:nvSpPr>
          <p:spPr>
            <a:xfrm>
              <a:off x="468306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7" name="5-Point Star 136"/>
            <p:cNvSpPr/>
            <p:nvPr userDrawn="1"/>
          </p:nvSpPr>
          <p:spPr>
            <a:xfrm>
              <a:off x="468306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8" name="5-Point Star 137"/>
            <p:cNvSpPr/>
            <p:nvPr userDrawn="1"/>
          </p:nvSpPr>
          <p:spPr>
            <a:xfrm>
              <a:off x="468306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9" name="5-Point Star 138"/>
            <p:cNvSpPr/>
            <p:nvPr userDrawn="1"/>
          </p:nvSpPr>
          <p:spPr>
            <a:xfrm>
              <a:off x="5075183"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0" name="5-Point Star 139"/>
            <p:cNvSpPr/>
            <p:nvPr userDrawn="1"/>
          </p:nvSpPr>
          <p:spPr>
            <a:xfrm>
              <a:off x="5075183"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1" name="5-Point Star 140"/>
            <p:cNvSpPr/>
            <p:nvPr userDrawn="1"/>
          </p:nvSpPr>
          <p:spPr>
            <a:xfrm>
              <a:off x="5075183"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2" name="5-Point Star 141"/>
            <p:cNvSpPr/>
            <p:nvPr userDrawn="1"/>
          </p:nvSpPr>
          <p:spPr>
            <a:xfrm>
              <a:off x="5075183"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3" name="5-Point Star 142"/>
            <p:cNvSpPr/>
            <p:nvPr userDrawn="1"/>
          </p:nvSpPr>
          <p:spPr>
            <a:xfrm>
              <a:off x="5075183"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4" name="5-Point Star 143"/>
            <p:cNvSpPr/>
            <p:nvPr userDrawn="1"/>
          </p:nvSpPr>
          <p:spPr>
            <a:xfrm>
              <a:off x="5075183"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5" name="5-Point Star 144"/>
            <p:cNvSpPr/>
            <p:nvPr userDrawn="1"/>
          </p:nvSpPr>
          <p:spPr>
            <a:xfrm>
              <a:off x="487833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6" name="5-Point Star 145"/>
            <p:cNvSpPr/>
            <p:nvPr userDrawn="1"/>
          </p:nvSpPr>
          <p:spPr>
            <a:xfrm>
              <a:off x="487833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7" name="5-Point Star 146"/>
            <p:cNvSpPr/>
            <p:nvPr userDrawn="1"/>
          </p:nvSpPr>
          <p:spPr>
            <a:xfrm>
              <a:off x="487833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8" name="5-Point Star 147"/>
            <p:cNvSpPr/>
            <p:nvPr userDrawn="1"/>
          </p:nvSpPr>
          <p:spPr>
            <a:xfrm>
              <a:off x="487833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9" name="5-Point Star 148"/>
            <p:cNvSpPr/>
            <p:nvPr userDrawn="1"/>
          </p:nvSpPr>
          <p:spPr>
            <a:xfrm>
              <a:off x="487833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0" name="5-Point Star 149"/>
            <p:cNvSpPr/>
            <p:nvPr userDrawn="1"/>
          </p:nvSpPr>
          <p:spPr>
            <a:xfrm>
              <a:off x="487833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1" name="5-Point Star 150"/>
            <p:cNvSpPr/>
            <p:nvPr userDrawn="1"/>
          </p:nvSpPr>
          <p:spPr>
            <a:xfrm>
              <a:off x="548793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2" name="5-Point Star 151"/>
            <p:cNvSpPr/>
            <p:nvPr userDrawn="1"/>
          </p:nvSpPr>
          <p:spPr>
            <a:xfrm>
              <a:off x="548793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3" name="5-Point Star 152"/>
            <p:cNvSpPr/>
            <p:nvPr userDrawn="1"/>
          </p:nvSpPr>
          <p:spPr>
            <a:xfrm>
              <a:off x="548793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4" name="5-Point Star 153"/>
            <p:cNvSpPr/>
            <p:nvPr userDrawn="1"/>
          </p:nvSpPr>
          <p:spPr>
            <a:xfrm>
              <a:off x="548793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5" name="5-Point Star 154"/>
            <p:cNvSpPr/>
            <p:nvPr userDrawn="1"/>
          </p:nvSpPr>
          <p:spPr>
            <a:xfrm>
              <a:off x="548793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6" name="5-Point Star 155"/>
            <p:cNvSpPr/>
            <p:nvPr userDrawn="1"/>
          </p:nvSpPr>
          <p:spPr>
            <a:xfrm>
              <a:off x="548793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7" name="5-Point Star 156"/>
            <p:cNvSpPr/>
            <p:nvPr userDrawn="1"/>
          </p:nvSpPr>
          <p:spPr>
            <a:xfrm>
              <a:off x="527679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8" name="5-Point Star 157"/>
            <p:cNvSpPr/>
            <p:nvPr userDrawn="1"/>
          </p:nvSpPr>
          <p:spPr>
            <a:xfrm>
              <a:off x="527679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9" name="5-Point Star 158"/>
            <p:cNvSpPr/>
            <p:nvPr userDrawn="1"/>
          </p:nvSpPr>
          <p:spPr>
            <a:xfrm>
              <a:off x="527679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0" name="5-Point Star 159"/>
            <p:cNvSpPr/>
            <p:nvPr userDrawn="1"/>
          </p:nvSpPr>
          <p:spPr>
            <a:xfrm>
              <a:off x="527679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1" name="5-Point Star 160"/>
            <p:cNvSpPr/>
            <p:nvPr userDrawn="1"/>
          </p:nvSpPr>
          <p:spPr>
            <a:xfrm>
              <a:off x="527679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2" name="5-Point Star 161"/>
            <p:cNvSpPr/>
            <p:nvPr userDrawn="1"/>
          </p:nvSpPr>
          <p:spPr>
            <a:xfrm>
              <a:off x="527679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3" name="5-Point Star 162"/>
            <p:cNvSpPr/>
            <p:nvPr userDrawn="1"/>
          </p:nvSpPr>
          <p:spPr>
            <a:xfrm>
              <a:off x="5908628"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4" name="5-Point Star 163"/>
            <p:cNvSpPr/>
            <p:nvPr userDrawn="1"/>
          </p:nvSpPr>
          <p:spPr>
            <a:xfrm>
              <a:off x="5908628"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5" name="5-Point Star 164"/>
            <p:cNvSpPr/>
            <p:nvPr userDrawn="1"/>
          </p:nvSpPr>
          <p:spPr>
            <a:xfrm>
              <a:off x="5908628"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6" name="5-Point Star 165"/>
            <p:cNvSpPr/>
            <p:nvPr userDrawn="1"/>
          </p:nvSpPr>
          <p:spPr>
            <a:xfrm>
              <a:off x="5908628"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7" name="5-Point Star 166"/>
            <p:cNvSpPr/>
            <p:nvPr userDrawn="1"/>
          </p:nvSpPr>
          <p:spPr>
            <a:xfrm>
              <a:off x="5908628"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8" name="5-Point Star 167"/>
            <p:cNvSpPr/>
            <p:nvPr userDrawn="1"/>
          </p:nvSpPr>
          <p:spPr>
            <a:xfrm>
              <a:off x="5908628"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9" name="5-Point Star 168"/>
            <p:cNvSpPr/>
            <p:nvPr userDrawn="1"/>
          </p:nvSpPr>
          <p:spPr>
            <a:xfrm>
              <a:off x="5703839"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0" name="5-Point Star 169"/>
            <p:cNvSpPr/>
            <p:nvPr userDrawn="1"/>
          </p:nvSpPr>
          <p:spPr>
            <a:xfrm>
              <a:off x="5703839"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1" name="5-Point Star 170"/>
            <p:cNvSpPr/>
            <p:nvPr userDrawn="1"/>
          </p:nvSpPr>
          <p:spPr>
            <a:xfrm>
              <a:off x="5703839"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2" name="5-Point Star 171"/>
            <p:cNvSpPr/>
            <p:nvPr userDrawn="1"/>
          </p:nvSpPr>
          <p:spPr>
            <a:xfrm>
              <a:off x="5703839"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3" name="5-Point Star 172"/>
            <p:cNvSpPr/>
            <p:nvPr userDrawn="1"/>
          </p:nvSpPr>
          <p:spPr>
            <a:xfrm>
              <a:off x="5703839"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4" name="5-Point Star 173"/>
            <p:cNvSpPr/>
            <p:nvPr userDrawn="1"/>
          </p:nvSpPr>
          <p:spPr>
            <a:xfrm>
              <a:off x="5703839"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5" name="5-Point Star 174"/>
            <p:cNvSpPr/>
            <p:nvPr userDrawn="1"/>
          </p:nvSpPr>
          <p:spPr>
            <a:xfrm>
              <a:off x="631662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6" name="5-Point Star 175"/>
            <p:cNvSpPr/>
            <p:nvPr userDrawn="1"/>
          </p:nvSpPr>
          <p:spPr>
            <a:xfrm>
              <a:off x="631662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7" name="5-Point Star 176"/>
            <p:cNvSpPr/>
            <p:nvPr userDrawn="1"/>
          </p:nvSpPr>
          <p:spPr>
            <a:xfrm>
              <a:off x="631662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8" name="5-Point Star 177"/>
            <p:cNvSpPr/>
            <p:nvPr userDrawn="1"/>
          </p:nvSpPr>
          <p:spPr>
            <a:xfrm>
              <a:off x="631662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9" name="5-Point Star 178"/>
            <p:cNvSpPr/>
            <p:nvPr userDrawn="1"/>
          </p:nvSpPr>
          <p:spPr>
            <a:xfrm>
              <a:off x="631662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0" name="5-Point Star 179"/>
            <p:cNvSpPr/>
            <p:nvPr userDrawn="1"/>
          </p:nvSpPr>
          <p:spPr>
            <a:xfrm>
              <a:off x="631662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1" name="5-Point Star 180"/>
            <p:cNvSpPr/>
            <p:nvPr userDrawn="1"/>
          </p:nvSpPr>
          <p:spPr>
            <a:xfrm>
              <a:off x="611183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2" name="5-Point Star 181"/>
            <p:cNvSpPr/>
            <p:nvPr userDrawn="1"/>
          </p:nvSpPr>
          <p:spPr>
            <a:xfrm>
              <a:off x="611183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3" name="5-Point Star 182"/>
            <p:cNvSpPr/>
            <p:nvPr userDrawn="1"/>
          </p:nvSpPr>
          <p:spPr>
            <a:xfrm>
              <a:off x="611183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4" name="5-Point Star 183"/>
            <p:cNvSpPr/>
            <p:nvPr userDrawn="1"/>
          </p:nvSpPr>
          <p:spPr>
            <a:xfrm>
              <a:off x="611183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5" name="5-Point Star 184"/>
            <p:cNvSpPr/>
            <p:nvPr userDrawn="1"/>
          </p:nvSpPr>
          <p:spPr>
            <a:xfrm>
              <a:off x="611183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6" name="5-Point Star 185"/>
            <p:cNvSpPr/>
            <p:nvPr userDrawn="1"/>
          </p:nvSpPr>
          <p:spPr>
            <a:xfrm>
              <a:off x="611183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7" name="5-Point Star 186"/>
            <p:cNvSpPr/>
            <p:nvPr userDrawn="1"/>
          </p:nvSpPr>
          <p:spPr>
            <a:xfrm>
              <a:off x="6730961"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8" name="5-Point Star 187"/>
            <p:cNvSpPr/>
            <p:nvPr userDrawn="1"/>
          </p:nvSpPr>
          <p:spPr>
            <a:xfrm>
              <a:off x="6730961"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9" name="5-Point Star 188"/>
            <p:cNvSpPr/>
            <p:nvPr userDrawn="1"/>
          </p:nvSpPr>
          <p:spPr>
            <a:xfrm>
              <a:off x="6730961"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0" name="5-Point Star 189"/>
            <p:cNvSpPr/>
            <p:nvPr userDrawn="1"/>
          </p:nvSpPr>
          <p:spPr>
            <a:xfrm>
              <a:off x="6730961"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1" name="5-Point Star 190"/>
            <p:cNvSpPr/>
            <p:nvPr userDrawn="1"/>
          </p:nvSpPr>
          <p:spPr>
            <a:xfrm>
              <a:off x="6730961"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2" name="5-Point Star 191"/>
            <p:cNvSpPr/>
            <p:nvPr userDrawn="1"/>
          </p:nvSpPr>
          <p:spPr>
            <a:xfrm>
              <a:off x="6730961"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3" name="5-Point Star 192"/>
            <p:cNvSpPr/>
            <p:nvPr userDrawn="1"/>
          </p:nvSpPr>
          <p:spPr>
            <a:xfrm>
              <a:off x="652458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4" name="5-Point Star 193"/>
            <p:cNvSpPr/>
            <p:nvPr userDrawn="1"/>
          </p:nvSpPr>
          <p:spPr>
            <a:xfrm>
              <a:off x="652458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5" name="5-Point Star 194"/>
            <p:cNvSpPr/>
            <p:nvPr userDrawn="1"/>
          </p:nvSpPr>
          <p:spPr>
            <a:xfrm>
              <a:off x="652458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6" name="5-Point Star 195"/>
            <p:cNvSpPr/>
            <p:nvPr userDrawn="1"/>
          </p:nvSpPr>
          <p:spPr>
            <a:xfrm>
              <a:off x="652458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7" name="5-Point Star 196"/>
            <p:cNvSpPr/>
            <p:nvPr userDrawn="1"/>
          </p:nvSpPr>
          <p:spPr>
            <a:xfrm>
              <a:off x="652458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8" name="5-Point Star 197"/>
            <p:cNvSpPr/>
            <p:nvPr userDrawn="1"/>
          </p:nvSpPr>
          <p:spPr>
            <a:xfrm>
              <a:off x="652458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9" name="5-Point Star 198"/>
            <p:cNvSpPr/>
            <p:nvPr userDrawn="1"/>
          </p:nvSpPr>
          <p:spPr>
            <a:xfrm>
              <a:off x="693575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0" name="5-Point Star 199"/>
            <p:cNvSpPr/>
            <p:nvPr userDrawn="1"/>
          </p:nvSpPr>
          <p:spPr>
            <a:xfrm>
              <a:off x="693575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1" name="5-Point Star 200"/>
            <p:cNvSpPr/>
            <p:nvPr userDrawn="1"/>
          </p:nvSpPr>
          <p:spPr>
            <a:xfrm>
              <a:off x="693575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2" name="5-Point Star 201"/>
            <p:cNvSpPr/>
            <p:nvPr userDrawn="1"/>
          </p:nvSpPr>
          <p:spPr>
            <a:xfrm>
              <a:off x="693575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3" name="5-Point Star 202"/>
            <p:cNvSpPr/>
            <p:nvPr userDrawn="1"/>
          </p:nvSpPr>
          <p:spPr>
            <a:xfrm>
              <a:off x="693575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4" name="5-Point Star 203"/>
            <p:cNvSpPr/>
            <p:nvPr userDrawn="1"/>
          </p:nvSpPr>
          <p:spPr>
            <a:xfrm>
              <a:off x="693575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5" name="5-Point Star 204"/>
            <p:cNvSpPr/>
            <p:nvPr userDrawn="1"/>
          </p:nvSpPr>
          <p:spPr>
            <a:xfrm>
              <a:off x="735168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6" name="5-Point Star 205"/>
            <p:cNvSpPr/>
            <p:nvPr userDrawn="1"/>
          </p:nvSpPr>
          <p:spPr>
            <a:xfrm>
              <a:off x="735168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7" name="5-Point Star 206"/>
            <p:cNvSpPr/>
            <p:nvPr userDrawn="1"/>
          </p:nvSpPr>
          <p:spPr>
            <a:xfrm>
              <a:off x="735168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8" name="5-Point Star 207"/>
            <p:cNvSpPr/>
            <p:nvPr userDrawn="1"/>
          </p:nvSpPr>
          <p:spPr>
            <a:xfrm>
              <a:off x="735168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9" name="5-Point Star 208"/>
            <p:cNvSpPr/>
            <p:nvPr userDrawn="1"/>
          </p:nvSpPr>
          <p:spPr>
            <a:xfrm>
              <a:off x="735168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0" name="5-Point Star 209"/>
            <p:cNvSpPr/>
            <p:nvPr userDrawn="1"/>
          </p:nvSpPr>
          <p:spPr>
            <a:xfrm>
              <a:off x="735168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1" name="5-Point Star 210"/>
            <p:cNvSpPr/>
            <p:nvPr userDrawn="1"/>
          </p:nvSpPr>
          <p:spPr>
            <a:xfrm>
              <a:off x="715482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2" name="5-Point Star 211"/>
            <p:cNvSpPr/>
            <p:nvPr userDrawn="1"/>
          </p:nvSpPr>
          <p:spPr>
            <a:xfrm>
              <a:off x="715482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3" name="5-Point Star 212"/>
            <p:cNvSpPr/>
            <p:nvPr userDrawn="1"/>
          </p:nvSpPr>
          <p:spPr>
            <a:xfrm>
              <a:off x="715482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4" name="5-Point Star 213"/>
            <p:cNvSpPr/>
            <p:nvPr userDrawn="1"/>
          </p:nvSpPr>
          <p:spPr>
            <a:xfrm>
              <a:off x="715482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5" name="5-Point Star 214"/>
            <p:cNvSpPr/>
            <p:nvPr userDrawn="1"/>
          </p:nvSpPr>
          <p:spPr>
            <a:xfrm>
              <a:off x="715482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6" name="5-Point Star 215"/>
            <p:cNvSpPr/>
            <p:nvPr userDrawn="1"/>
          </p:nvSpPr>
          <p:spPr>
            <a:xfrm>
              <a:off x="715482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7" name="5-Point Star 216"/>
            <p:cNvSpPr/>
            <p:nvPr userDrawn="1"/>
          </p:nvSpPr>
          <p:spPr>
            <a:xfrm>
              <a:off x="776443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8" name="5-Point Star 217"/>
            <p:cNvSpPr/>
            <p:nvPr userDrawn="1"/>
          </p:nvSpPr>
          <p:spPr>
            <a:xfrm>
              <a:off x="776443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9" name="5-Point Star 218"/>
            <p:cNvSpPr/>
            <p:nvPr userDrawn="1"/>
          </p:nvSpPr>
          <p:spPr>
            <a:xfrm>
              <a:off x="776443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0" name="5-Point Star 219"/>
            <p:cNvSpPr/>
            <p:nvPr userDrawn="1"/>
          </p:nvSpPr>
          <p:spPr>
            <a:xfrm>
              <a:off x="776443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1" name="5-Point Star 220"/>
            <p:cNvSpPr/>
            <p:nvPr userDrawn="1"/>
          </p:nvSpPr>
          <p:spPr>
            <a:xfrm>
              <a:off x="776443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2" name="5-Point Star 221"/>
            <p:cNvSpPr/>
            <p:nvPr userDrawn="1"/>
          </p:nvSpPr>
          <p:spPr>
            <a:xfrm>
              <a:off x="776443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3" name="5-Point Star 222"/>
            <p:cNvSpPr/>
            <p:nvPr userDrawn="1"/>
          </p:nvSpPr>
          <p:spPr>
            <a:xfrm>
              <a:off x="755329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4" name="5-Point Star 223"/>
            <p:cNvSpPr/>
            <p:nvPr userDrawn="1"/>
          </p:nvSpPr>
          <p:spPr>
            <a:xfrm>
              <a:off x="755329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5" name="5-Point Star 224"/>
            <p:cNvSpPr/>
            <p:nvPr userDrawn="1"/>
          </p:nvSpPr>
          <p:spPr>
            <a:xfrm>
              <a:off x="755329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6" name="5-Point Star 225"/>
            <p:cNvSpPr/>
            <p:nvPr userDrawn="1"/>
          </p:nvSpPr>
          <p:spPr>
            <a:xfrm>
              <a:off x="755329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7" name="5-Point Star 226"/>
            <p:cNvSpPr/>
            <p:nvPr userDrawn="1"/>
          </p:nvSpPr>
          <p:spPr>
            <a:xfrm>
              <a:off x="755329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8" name="5-Point Star 227"/>
            <p:cNvSpPr/>
            <p:nvPr userDrawn="1"/>
          </p:nvSpPr>
          <p:spPr>
            <a:xfrm>
              <a:off x="755329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9" name="5-Point Star 228"/>
            <p:cNvSpPr/>
            <p:nvPr userDrawn="1"/>
          </p:nvSpPr>
          <p:spPr>
            <a:xfrm>
              <a:off x="818512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0" name="5-Point Star 229"/>
            <p:cNvSpPr/>
            <p:nvPr userDrawn="1"/>
          </p:nvSpPr>
          <p:spPr>
            <a:xfrm>
              <a:off x="818512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1" name="5-Point Star 230"/>
            <p:cNvSpPr/>
            <p:nvPr userDrawn="1"/>
          </p:nvSpPr>
          <p:spPr>
            <a:xfrm>
              <a:off x="818512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2" name="5-Point Star 231"/>
            <p:cNvSpPr/>
            <p:nvPr userDrawn="1"/>
          </p:nvSpPr>
          <p:spPr>
            <a:xfrm>
              <a:off x="818512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3" name="5-Point Star 232"/>
            <p:cNvSpPr/>
            <p:nvPr userDrawn="1"/>
          </p:nvSpPr>
          <p:spPr>
            <a:xfrm>
              <a:off x="818512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4" name="5-Point Star 233"/>
            <p:cNvSpPr/>
            <p:nvPr userDrawn="1"/>
          </p:nvSpPr>
          <p:spPr>
            <a:xfrm>
              <a:off x="818512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5" name="5-Point Star 234"/>
            <p:cNvSpPr/>
            <p:nvPr userDrawn="1"/>
          </p:nvSpPr>
          <p:spPr>
            <a:xfrm>
              <a:off x="798033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6" name="5-Point Star 235"/>
            <p:cNvSpPr/>
            <p:nvPr userDrawn="1"/>
          </p:nvSpPr>
          <p:spPr>
            <a:xfrm>
              <a:off x="798033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7" name="5-Point Star 236"/>
            <p:cNvSpPr/>
            <p:nvPr userDrawn="1"/>
          </p:nvSpPr>
          <p:spPr>
            <a:xfrm>
              <a:off x="798033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8" name="5-Point Star 237"/>
            <p:cNvSpPr/>
            <p:nvPr userDrawn="1"/>
          </p:nvSpPr>
          <p:spPr>
            <a:xfrm>
              <a:off x="798033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9" name="5-Point Star 238"/>
            <p:cNvSpPr/>
            <p:nvPr userDrawn="1"/>
          </p:nvSpPr>
          <p:spPr>
            <a:xfrm>
              <a:off x="798033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0" name="5-Point Star 239"/>
            <p:cNvSpPr/>
            <p:nvPr userDrawn="1"/>
          </p:nvSpPr>
          <p:spPr>
            <a:xfrm>
              <a:off x="798033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1" name="5-Point Star 240"/>
            <p:cNvSpPr/>
            <p:nvPr userDrawn="1"/>
          </p:nvSpPr>
          <p:spPr>
            <a:xfrm>
              <a:off x="859311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2" name="5-Point Star 241"/>
            <p:cNvSpPr/>
            <p:nvPr userDrawn="1"/>
          </p:nvSpPr>
          <p:spPr>
            <a:xfrm>
              <a:off x="859311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3" name="5-Point Star 242"/>
            <p:cNvSpPr/>
            <p:nvPr userDrawn="1"/>
          </p:nvSpPr>
          <p:spPr>
            <a:xfrm>
              <a:off x="859311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4" name="5-Point Star 243"/>
            <p:cNvSpPr/>
            <p:nvPr userDrawn="1"/>
          </p:nvSpPr>
          <p:spPr>
            <a:xfrm>
              <a:off x="859311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5" name="5-Point Star 244"/>
            <p:cNvSpPr/>
            <p:nvPr userDrawn="1"/>
          </p:nvSpPr>
          <p:spPr>
            <a:xfrm>
              <a:off x="859311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6" name="5-Point Star 245"/>
            <p:cNvSpPr/>
            <p:nvPr userDrawn="1"/>
          </p:nvSpPr>
          <p:spPr>
            <a:xfrm>
              <a:off x="859311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7" name="5-Point Star 246"/>
            <p:cNvSpPr/>
            <p:nvPr userDrawn="1"/>
          </p:nvSpPr>
          <p:spPr>
            <a:xfrm>
              <a:off x="838832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8" name="5-Point Star 247"/>
            <p:cNvSpPr/>
            <p:nvPr userDrawn="1"/>
          </p:nvSpPr>
          <p:spPr>
            <a:xfrm>
              <a:off x="838832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9" name="5-Point Star 248"/>
            <p:cNvSpPr/>
            <p:nvPr userDrawn="1"/>
          </p:nvSpPr>
          <p:spPr>
            <a:xfrm>
              <a:off x="838832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0" name="5-Point Star 249"/>
            <p:cNvSpPr/>
            <p:nvPr userDrawn="1"/>
          </p:nvSpPr>
          <p:spPr>
            <a:xfrm>
              <a:off x="838832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1" name="5-Point Star 250"/>
            <p:cNvSpPr/>
            <p:nvPr userDrawn="1"/>
          </p:nvSpPr>
          <p:spPr>
            <a:xfrm>
              <a:off x="838832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2" name="5-Point Star 251"/>
            <p:cNvSpPr/>
            <p:nvPr userDrawn="1"/>
          </p:nvSpPr>
          <p:spPr>
            <a:xfrm>
              <a:off x="838832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3" name="5-Point Star 252"/>
            <p:cNvSpPr/>
            <p:nvPr userDrawn="1"/>
          </p:nvSpPr>
          <p:spPr>
            <a:xfrm>
              <a:off x="8801081" y="29638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4" name="5-Point Star 253"/>
            <p:cNvSpPr/>
            <p:nvPr userDrawn="1"/>
          </p:nvSpPr>
          <p:spPr>
            <a:xfrm>
              <a:off x="8801081" y="317341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5" name="5-Point Star 254"/>
            <p:cNvSpPr/>
            <p:nvPr userDrawn="1"/>
          </p:nvSpPr>
          <p:spPr>
            <a:xfrm>
              <a:off x="8801081" y="33829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6" name="5-Point Star 255"/>
            <p:cNvSpPr/>
            <p:nvPr userDrawn="1"/>
          </p:nvSpPr>
          <p:spPr>
            <a:xfrm>
              <a:off x="8801081" y="3592512"/>
              <a:ext cx="195265" cy="211137"/>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7" name="5-Point Star 256"/>
            <p:cNvSpPr/>
            <p:nvPr userDrawn="1"/>
          </p:nvSpPr>
          <p:spPr>
            <a:xfrm>
              <a:off x="8801081" y="380364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8" name="5-Point Star 257"/>
            <p:cNvSpPr/>
            <p:nvPr userDrawn="1"/>
          </p:nvSpPr>
          <p:spPr>
            <a:xfrm>
              <a:off x="8801081" y="401319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9" name="5-Point Star 258"/>
            <p:cNvSpPr/>
            <p:nvPr userDrawn="1"/>
          </p:nvSpPr>
          <p:spPr>
            <a:xfrm>
              <a:off x="341212"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0" name="5-Point Star 259"/>
            <p:cNvSpPr/>
            <p:nvPr userDrawn="1"/>
          </p:nvSpPr>
          <p:spPr>
            <a:xfrm>
              <a:off x="341212"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1" name="5-Point Star 260"/>
            <p:cNvSpPr/>
            <p:nvPr userDrawn="1"/>
          </p:nvSpPr>
          <p:spPr>
            <a:xfrm>
              <a:off x="341212" y="338296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2" name="5-Point Star 261"/>
            <p:cNvSpPr/>
            <p:nvPr userDrawn="1"/>
          </p:nvSpPr>
          <p:spPr>
            <a:xfrm>
              <a:off x="341212" y="35940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3" name="5-Point Star 262"/>
            <p:cNvSpPr/>
            <p:nvPr userDrawn="1"/>
          </p:nvSpPr>
          <p:spPr>
            <a:xfrm>
              <a:off x="341212"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4" name="5-Point Star 263"/>
            <p:cNvSpPr/>
            <p:nvPr userDrawn="1"/>
          </p:nvSpPr>
          <p:spPr>
            <a:xfrm>
              <a:off x="341212"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sp>
        <p:nvSpPr>
          <p:cNvPr id="265" name="Rectangle 264"/>
          <p:cNvSpPr/>
          <p:nvPr/>
        </p:nvSpPr>
        <p:spPr bwMode="auto">
          <a:xfrm>
            <a:off x="228702" y="2645924"/>
            <a:ext cx="8686705" cy="3450075"/>
          </a:xfrm>
          <a:prstGeom prst="rect">
            <a:avLst/>
          </a:prstGeom>
          <a:gradFill flip="none" rotWithShape="1">
            <a:gsLst>
              <a:gs pos="0">
                <a:srgbClr val="000066"/>
              </a:gs>
              <a:gs pos="65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6" name="Rectangle 265"/>
          <p:cNvSpPr/>
          <p:nvPr/>
        </p:nvSpPr>
        <p:spPr bwMode="auto">
          <a:xfrm>
            <a:off x="228600" y="2805113"/>
            <a:ext cx="8686800" cy="16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pic>
        <p:nvPicPr>
          <p:cNvPr id="269" name="Picture 8" descr="background cover.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66700"/>
            <a:ext cx="8686800" cy="2552700"/>
          </a:xfrm>
          <a:prstGeom prst="rect">
            <a:avLst/>
          </a:prstGeom>
          <a:noFill/>
          <a:ln w="9525">
            <a:noFill/>
            <a:miter lim="800000"/>
            <a:headEnd/>
            <a:tailEnd/>
          </a:ln>
        </p:spPr>
      </p:pic>
      <p:sp>
        <p:nvSpPr>
          <p:cNvPr id="2" name="Title 1"/>
          <p:cNvSpPr>
            <a:spLocks noGrp="1"/>
          </p:cNvSpPr>
          <p:nvPr>
            <p:ph type="ctrTitle"/>
          </p:nvPr>
        </p:nvSpPr>
        <p:spPr>
          <a:xfrm>
            <a:off x="338328" y="3182112"/>
            <a:ext cx="7772400" cy="731520"/>
          </a:xfrm>
        </p:spPr>
        <p:txBody>
          <a:bodyPr anchor="t" anchorCtr="0"/>
          <a:lstStyle>
            <a:lvl1pPr marL="0" marR="0" indent="0" algn="l" defTabSz="914400" rtl="0" eaLnBrk="1" fontAlgn="auto" latinLnBrk="0" hangingPunct="1">
              <a:lnSpc>
                <a:spcPct val="100000"/>
              </a:lnSpc>
              <a:spcBef>
                <a:spcPct val="0"/>
              </a:spcBef>
              <a:spcAft>
                <a:spcPts val="0"/>
              </a:spcAft>
              <a:tabLst/>
              <a:defRPr sz="4400">
                <a:solidFill>
                  <a:schemeClr val="bg1"/>
                </a:solidFill>
              </a:defRPr>
            </a:lvl1pPr>
          </a:lstStyle>
          <a:p>
            <a:pPr lvl="0"/>
            <a:r>
              <a:rPr lang="en-US" noProof="0" dirty="0" smtClean="0"/>
              <a:t>Click to edit Master title style</a:t>
            </a:r>
            <a:endParaRPr lang="en-US" noProof="0" dirty="0"/>
          </a:p>
        </p:txBody>
      </p:sp>
      <p:sp>
        <p:nvSpPr>
          <p:cNvPr id="3" name="Subtitle 2"/>
          <p:cNvSpPr>
            <a:spLocks noGrp="1"/>
          </p:cNvSpPr>
          <p:nvPr>
            <p:ph type="subTitle" idx="1"/>
          </p:nvPr>
        </p:nvSpPr>
        <p:spPr>
          <a:xfrm>
            <a:off x="356616" y="4572000"/>
            <a:ext cx="7754112" cy="9144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smtClean="0"/>
              <a:t>Click to edit Master subtitle style</a:t>
            </a:r>
            <a:endParaRPr lang="en-US" noProof="0" dirty="0"/>
          </a:p>
        </p:txBody>
      </p:sp>
      <p:sp>
        <p:nvSpPr>
          <p:cNvPr id="270" name="Date Placeholder 3"/>
          <p:cNvSpPr>
            <a:spLocks noGrp="1"/>
          </p:cNvSpPr>
          <p:nvPr>
            <p:ph type="dt" sz="half" idx="10"/>
          </p:nvPr>
        </p:nvSpPr>
        <p:spPr/>
        <p:txBody>
          <a:bodyPr/>
          <a:lstStyle>
            <a:lvl1pPr>
              <a:defRPr/>
            </a:lvl1pPr>
          </a:lstStyle>
          <a:p>
            <a:pPr>
              <a:defRPr/>
            </a:pPr>
            <a:fld id="{9910FE1A-E1BE-4D44-80F8-E2639999ABBF}" type="datetime1">
              <a:rPr lang="en-US" smtClean="0">
                <a:solidFill>
                  <a:prstClr val="black">
                    <a:tint val="75000"/>
                  </a:prstClr>
                </a:solidFill>
              </a:rPr>
              <a:pPr>
                <a:defRPr/>
              </a:pPr>
              <a:t>10/1/2015</a:t>
            </a:fld>
            <a:r>
              <a:rPr lang="en-US" dirty="0" smtClean="0">
                <a:solidFill>
                  <a:prstClr val="black">
                    <a:tint val="75000"/>
                  </a:prstClr>
                </a:solidFill>
              </a:rPr>
              <a:t> </a:t>
            </a:r>
            <a:endParaRPr lang="en-US" dirty="0">
              <a:solidFill>
                <a:prstClr val="black">
                  <a:tint val="75000"/>
                </a:prstClr>
              </a:solidFill>
            </a:endParaRPr>
          </a:p>
        </p:txBody>
      </p:sp>
      <p:sp>
        <p:nvSpPr>
          <p:cNvPr id="271"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37402432"/>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 name="Group 305"/>
          <p:cNvGrpSpPr>
            <a:grpSpLocks/>
          </p:cNvGrpSpPr>
          <p:nvPr/>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pic>
          <p:nvPicPr>
            <p:cNvPr id="6"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3"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grpSp>
      <p:sp>
        <p:nvSpPr>
          <p:cNvPr id="302" name="Slide Number Placeholder 5"/>
          <p:cNvSpPr txBox="1">
            <a:spLocks/>
          </p:cNvSpPr>
          <p:nvPr/>
        </p:nvSpPr>
        <p:spPr>
          <a:xfrm>
            <a:off x="19844" y="5334000"/>
            <a:ext cx="493712" cy="365125"/>
          </a:xfrm>
          <a:prstGeom prst="rect">
            <a:avLst/>
          </a:prstGeom>
        </p:spPr>
        <p:txBody>
          <a:bodyPr anchor="ctr"/>
          <a:lstStyle>
            <a:lvl1pPr>
              <a:defRPr/>
            </a:lvl1pPr>
          </a:lstStyle>
          <a:p>
            <a:pPr algn="r" defTabSz="914400">
              <a:defRPr/>
            </a:pPr>
            <a:endParaRPr lang="en-US" sz="1200" dirty="0">
              <a:solidFill>
                <a:prstClr val="black">
                  <a:tint val="75000"/>
                </a:prstClr>
              </a:solidFill>
              <a:ea typeface="ＭＳ Ｐゴシック"/>
            </a:endParaRPr>
          </a:p>
        </p:txBody>
      </p:sp>
      <p:sp>
        <p:nvSpPr>
          <p:cNvPr id="304" name="Title 311"/>
          <p:cNvSpPr>
            <a:spLocks noGrp="1"/>
          </p:cNvSpPr>
          <p:nvPr>
            <p:ph type="title"/>
          </p:nvPr>
        </p:nvSpPr>
        <p:spPr>
          <a:xfrm>
            <a:off x="457200" y="274638"/>
            <a:ext cx="8229600" cy="1289304"/>
          </a:xfrm>
        </p:spPr>
        <p:txBody>
          <a:bodyPr anchor="b">
            <a:normAutofit/>
          </a:bodyPr>
          <a:lstStyle>
            <a:lvl1pPr algn="l">
              <a:defRPr sz="3000">
                <a:solidFill>
                  <a:schemeClr val="bg1"/>
                </a:solidFill>
                <a:latin typeface="Georgia" pitchFamily="18" charset="0"/>
              </a:defRPr>
            </a:lvl1pPr>
          </a:lstStyle>
          <a:p>
            <a:r>
              <a:rPr lang="en-US" dirty="0" smtClean="0"/>
              <a:t>Click to edit Master title style</a:t>
            </a:r>
            <a:endParaRPr lang="en-US" dirty="0"/>
          </a:p>
        </p:txBody>
      </p:sp>
      <p:sp>
        <p:nvSpPr>
          <p:cNvPr id="307" name="Content Placeholder 306"/>
          <p:cNvSpPr>
            <a:spLocks noGrp="1"/>
          </p:cNvSpPr>
          <p:nvPr>
            <p:ph sz="quarter" idx="10"/>
          </p:nvPr>
        </p:nvSpPr>
        <p:spPr>
          <a:xfrm>
            <a:off x="457200" y="1938528"/>
            <a:ext cx="8229600" cy="4187952"/>
          </a:xfrm>
        </p:spPr>
        <p:txBody>
          <a:bodyPr/>
          <a:lstStyle>
            <a:lvl1pPr>
              <a:defRPr sz="2800"/>
            </a:lvl1pPr>
            <a:lvl2pPr>
              <a:defRPr sz="24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64537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 name="Group 634"/>
          <p:cNvGrpSpPr>
            <a:grpSpLocks/>
          </p:cNvGrpSpPr>
          <p:nvPr/>
        </p:nvGrpSpPr>
        <p:grpSpPr bwMode="auto">
          <a:xfrm>
            <a:off x="4572000" y="4279900"/>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grpSp>
        <p:nvGrpSpPr>
          <p:cNvPr id="3" name="Group 315"/>
          <p:cNvGrpSpPr>
            <a:grpSpLocks/>
          </p:cNvGrpSpPr>
          <p:nvPr/>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pic>
          <p:nvPicPr>
            <p:cNvPr id="13"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1"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grpSp>
      <p:sp>
        <p:nvSpPr>
          <p:cNvPr id="312"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845310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3009899" y="3314700"/>
            <a:ext cx="6629400" cy="304801"/>
          </a:xfrm>
          <a:prstGeom prst="rect">
            <a:avLst/>
          </a:prstGeom>
          <a:noFill/>
          <a:ln w="9525">
            <a:noFill/>
            <a:miter lim="800000"/>
            <a:headEnd/>
            <a:tailEnd/>
          </a:ln>
          <a:effectLst/>
        </p:spPr>
      </p:pic>
      <p:sp>
        <p:nvSpPr>
          <p:cNvPr id="309" name="Title 308"/>
          <p:cNvSpPr>
            <a:spLocks noGrp="1"/>
          </p:cNvSpPr>
          <p:nvPr>
            <p:ph type="title"/>
          </p:nvPr>
        </p:nvSpPr>
        <p:spPr>
          <a:xfrm>
            <a:off x="685800" y="274638"/>
            <a:ext cx="8229600" cy="1143000"/>
          </a:xfrm>
        </p:spPr>
        <p:txBody>
          <a:bodyPr/>
          <a:lstStyle>
            <a:lvl1pPr>
              <a:defRPr>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59130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aphic Only">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3009899" y="3314700"/>
            <a:ext cx="6629400" cy="304801"/>
          </a:xfrm>
          <a:prstGeom prst="rect">
            <a:avLst/>
          </a:prstGeom>
          <a:noFill/>
          <a:ln w="9525">
            <a:noFill/>
            <a:miter lim="800000"/>
            <a:headEnd/>
            <a:tailEnd/>
          </a:ln>
          <a:effectLst/>
        </p:spPr>
      </p:pic>
    </p:spTree>
    <p:extLst>
      <p:ext uri="{BB962C8B-B14F-4D97-AF65-F5344CB8AC3E}">
        <p14:creationId xmlns:p14="http://schemas.microsoft.com/office/powerpoint/2010/main" val="645906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pSp>
        <p:nvGrpSpPr>
          <p:cNvPr id="3" name="Group 634"/>
          <p:cNvGrpSpPr>
            <a:grpSpLocks/>
          </p:cNvGrpSpPr>
          <p:nvPr/>
        </p:nvGrpSpPr>
        <p:grpSpPr bwMode="auto">
          <a:xfrm>
            <a:off x="4572000" y="4279900"/>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grpSp>
        <p:nvGrpSpPr>
          <p:cNvPr id="11" name="Group 315"/>
          <p:cNvGrpSpPr>
            <a:grpSpLocks/>
          </p:cNvGrpSpPr>
          <p:nvPr/>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pic>
          <p:nvPicPr>
            <p:cNvPr id="13"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2400" dirty="0">
                  <a:solidFill>
                    <a:prstClr val="white"/>
                  </a:solidFill>
                </a:endParaRPr>
              </a:p>
            </p:txBody>
          </p:sp>
        </p:grpSp>
      </p:grpSp>
      <p:sp>
        <p:nvSpPr>
          <p:cNvPr id="312" name="Title 311"/>
          <p:cNvSpPr>
            <a:spLocks noGrp="1"/>
          </p:cNvSpPr>
          <p:nvPr>
            <p:ph type="title"/>
          </p:nvPr>
        </p:nvSpPr>
        <p:spPr>
          <a:xfrm>
            <a:off x="457200" y="274638"/>
            <a:ext cx="8229600" cy="1289304"/>
          </a:xfrm>
        </p:spPr>
        <p:txBody>
          <a:bodyPr anchor="b">
            <a:normAutofit/>
          </a:bodyPr>
          <a:lstStyle>
            <a:lvl1pPr algn="l">
              <a:defRPr sz="30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408695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Graphic Only">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3009899" y="3314700"/>
            <a:ext cx="6629400" cy="304801"/>
          </a:xfrm>
          <a:prstGeom prst="rect">
            <a:avLst/>
          </a:prstGeom>
          <a:noFill/>
          <a:ln w="9525">
            <a:noFill/>
            <a:miter lim="800000"/>
            <a:headEnd/>
            <a:tailEnd/>
          </a:ln>
          <a:effectLst/>
        </p:spPr>
      </p:pic>
    </p:spTree>
    <p:extLst>
      <p:ext uri="{BB962C8B-B14F-4D97-AF65-F5344CB8AC3E}">
        <p14:creationId xmlns:p14="http://schemas.microsoft.com/office/powerpoint/2010/main" val="164541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 name="Group 305"/>
          <p:cNvGrpSpPr>
            <a:grpSpLocks/>
          </p:cNvGrpSpPr>
          <p:nvPr/>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6"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3"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302" name="Slide Number Placeholder 5"/>
          <p:cNvSpPr txBox="1">
            <a:spLocks/>
          </p:cNvSpPr>
          <p:nvPr/>
        </p:nvSpPr>
        <p:spPr>
          <a:xfrm>
            <a:off x="19844" y="5334006"/>
            <a:ext cx="493712" cy="365125"/>
          </a:xfrm>
          <a:prstGeom prst="rect">
            <a:avLst/>
          </a:prstGeom>
        </p:spPr>
        <p:txBody>
          <a:bodyPr lIns="91434" tIns="45714" rIns="91434" bIns="45714" anchor="ctr"/>
          <a:lstStyle>
            <a:lvl1pPr>
              <a:defRPr/>
            </a:lvl1pPr>
          </a:lstStyle>
          <a:p>
            <a:pPr algn="r">
              <a:defRPr/>
            </a:pPr>
            <a:endParaRPr lang="en-US" sz="1200" dirty="0">
              <a:solidFill>
                <a:prstClr val="black">
                  <a:tint val="75000"/>
                </a:prstClr>
              </a:solidFill>
              <a:ea typeface="ＭＳ Ｐゴシック"/>
            </a:endParaRPr>
          </a:p>
        </p:txBody>
      </p:sp>
      <p:sp>
        <p:nvSpPr>
          <p:cNvPr id="303" name="TextBox 302"/>
          <p:cNvSpPr txBox="1"/>
          <p:nvPr/>
        </p:nvSpPr>
        <p:spPr>
          <a:xfrm>
            <a:off x="457200" y="6427793"/>
            <a:ext cx="5389092" cy="276987"/>
          </a:xfrm>
          <a:prstGeom prst="rect">
            <a:avLst/>
          </a:prstGeom>
          <a:noFill/>
        </p:spPr>
        <p:txBody>
          <a:bodyPr wrap="none" lIns="91434" tIns="45714" rIns="91434" bIns="45714">
            <a:spAutoFit/>
          </a:bodyPr>
          <a:lstStyle/>
          <a:p>
            <a:pPr>
              <a:defRPr/>
            </a:pPr>
            <a:r>
              <a:rPr lang="en-US" sz="1200" dirty="0">
                <a:solidFill>
                  <a:prstClr val="white">
                    <a:lumMod val="65000"/>
                  </a:prstClr>
                </a:solidFill>
                <a:ea typeface="ＭＳ Ｐゴシック"/>
              </a:rPr>
              <a:t>VETERANS HEALTH </a:t>
            </a:r>
            <a:r>
              <a:rPr lang="en-US" sz="1200" dirty="0" smtClean="0">
                <a:solidFill>
                  <a:prstClr val="white">
                    <a:lumMod val="65000"/>
                  </a:prstClr>
                </a:solidFill>
                <a:ea typeface="ＭＳ Ｐゴシック"/>
              </a:rPr>
              <a:t>ADMINISTRATION (VHA) </a:t>
            </a:r>
            <a:r>
              <a:rPr lang="en-US" sz="1200" dirty="0">
                <a:solidFill>
                  <a:prstClr val="white">
                    <a:lumMod val="65000"/>
                  </a:prstClr>
                </a:solidFill>
                <a:ea typeface="ＭＳ Ｐゴシック"/>
              </a:rPr>
              <a:t>– OFFICE OF RURAL </a:t>
            </a:r>
            <a:r>
              <a:rPr lang="en-US" sz="1200" dirty="0" smtClean="0">
                <a:solidFill>
                  <a:prstClr val="white">
                    <a:lumMod val="65000"/>
                  </a:prstClr>
                </a:solidFill>
                <a:ea typeface="ＭＳ Ｐゴシック"/>
              </a:rPr>
              <a:t>HEALTH (ORH) - </a:t>
            </a:r>
            <a:fld id="{71D54093-AD23-4E91-A1CE-D209B3F54314}" type="slidenum">
              <a:rPr lang="en-US" sz="1200" smtClean="0">
                <a:solidFill>
                  <a:prstClr val="black">
                    <a:tint val="75000"/>
                  </a:prstClr>
                </a:solidFill>
                <a:ea typeface="ＭＳ Ｐゴシック"/>
                <a:cs typeface="ＭＳ Ｐゴシック"/>
              </a:rPr>
              <a:pPr>
                <a:defRPr/>
              </a:pPr>
              <a:t>‹#›</a:t>
            </a:fld>
            <a:endParaRPr lang="en-US" sz="1200" dirty="0">
              <a:solidFill>
                <a:prstClr val="white">
                  <a:lumMod val="65000"/>
                </a:prstClr>
              </a:solidFill>
              <a:ea typeface="ＭＳ Ｐゴシック"/>
            </a:endParaRPr>
          </a:p>
        </p:txBody>
      </p:sp>
      <p:sp>
        <p:nvSpPr>
          <p:cNvPr id="304" name="Title 311"/>
          <p:cNvSpPr>
            <a:spLocks noGrp="1"/>
          </p:cNvSpPr>
          <p:nvPr>
            <p:ph type="title"/>
          </p:nvPr>
        </p:nvSpPr>
        <p:spPr>
          <a:xfrm>
            <a:off x="457200" y="274638"/>
            <a:ext cx="8229600" cy="1289304"/>
          </a:xfrm>
        </p:spPr>
        <p:txBody>
          <a:bodyPr anchor="b">
            <a:normAutofit/>
          </a:bodyPr>
          <a:lstStyle>
            <a:lvl1pPr algn="l">
              <a:defRPr sz="2800">
                <a:solidFill>
                  <a:schemeClr val="bg1"/>
                </a:solidFill>
                <a:latin typeface="Georgia" pitchFamily="18" charset="0"/>
              </a:defRPr>
            </a:lvl1pPr>
          </a:lstStyle>
          <a:p>
            <a:r>
              <a:rPr lang="en-US" dirty="0" smtClean="0"/>
              <a:t>Click to edit Master title style</a:t>
            </a:r>
            <a:endParaRPr lang="en-US" dirty="0"/>
          </a:p>
        </p:txBody>
      </p:sp>
      <p:sp>
        <p:nvSpPr>
          <p:cNvPr id="307" name="Content Placeholder 306"/>
          <p:cNvSpPr>
            <a:spLocks noGrp="1"/>
          </p:cNvSpPr>
          <p:nvPr>
            <p:ph sz="quarter" idx="10"/>
          </p:nvPr>
        </p:nvSpPr>
        <p:spPr>
          <a:xfrm>
            <a:off x="457200" y="1938528"/>
            <a:ext cx="8229600" cy="4187952"/>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17" name="Group 316"/>
          <p:cNvGrpSpPr/>
          <p:nvPr userDrawn="1"/>
        </p:nvGrpSpPr>
        <p:grpSpPr>
          <a:xfrm>
            <a:off x="6838956" y="6267450"/>
            <a:ext cx="2105025" cy="438150"/>
            <a:chOff x="6838950" y="6240463"/>
            <a:chExt cx="2105025" cy="438150"/>
          </a:xfrm>
        </p:grpSpPr>
        <p:pic>
          <p:nvPicPr>
            <p:cNvPr id="318"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319"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spTree>
    <p:extLst>
      <p:ext uri="{BB962C8B-B14F-4D97-AF65-F5344CB8AC3E}">
        <p14:creationId xmlns:p14="http://schemas.microsoft.com/office/powerpoint/2010/main" val="7814759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02"/>
          <p:cNvGrpSpPr>
            <a:grpSpLocks/>
          </p:cNvGrpSpPr>
          <p:nvPr/>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6"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2" name="Title 1"/>
          <p:cNvSpPr>
            <a:spLocks noGrp="1"/>
          </p:cNvSpPr>
          <p:nvPr>
            <p:ph type="title"/>
          </p:nvPr>
        </p:nvSpPr>
        <p:spPr>
          <a:xfrm>
            <a:off x="722313" y="4406901"/>
            <a:ext cx="7772400" cy="1362075"/>
          </a:xfrm>
        </p:spPr>
        <p:txBody>
          <a:bodyPr anchor="t">
            <a:normAutofit/>
          </a:bodyPr>
          <a:lstStyle>
            <a:lvl1pPr algn="l">
              <a:defRPr sz="32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58" indent="0">
              <a:buNone/>
              <a:defRPr sz="1800">
                <a:solidFill>
                  <a:schemeClr val="tx1">
                    <a:tint val="75000"/>
                  </a:schemeClr>
                </a:solidFill>
              </a:defRPr>
            </a:lvl2pPr>
            <a:lvl3pPr marL="914316" indent="0">
              <a:buNone/>
              <a:defRPr sz="1600">
                <a:solidFill>
                  <a:schemeClr val="tx1">
                    <a:tint val="75000"/>
                  </a:schemeClr>
                </a:solidFill>
              </a:defRPr>
            </a:lvl3pPr>
            <a:lvl4pPr marL="1371474" indent="0">
              <a:buNone/>
              <a:defRPr sz="1400">
                <a:solidFill>
                  <a:schemeClr val="tx1">
                    <a:tint val="75000"/>
                  </a:schemeClr>
                </a:solidFill>
              </a:defRPr>
            </a:lvl4pPr>
            <a:lvl5pPr marL="1828632" indent="0">
              <a:buNone/>
              <a:defRPr sz="1400">
                <a:solidFill>
                  <a:schemeClr val="tx1">
                    <a:tint val="75000"/>
                  </a:schemeClr>
                </a:solidFill>
              </a:defRPr>
            </a:lvl5pPr>
            <a:lvl6pPr marL="2285796" indent="0">
              <a:buNone/>
              <a:defRPr sz="1400">
                <a:solidFill>
                  <a:schemeClr val="tx1">
                    <a:tint val="75000"/>
                  </a:schemeClr>
                </a:solidFill>
              </a:defRPr>
            </a:lvl6pPr>
            <a:lvl7pPr marL="2742954" indent="0">
              <a:buNone/>
              <a:defRPr sz="1400">
                <a:solidFill>
                  <a:schemeClr val="tx1">
                    <a:tint val="75000"/>
                  </a:schemeClr>
                </a:solidFill>
              </a:defRPr>
            </a:lvl7pPr>
            <a:lvl8pPr marL="3200112" indent="0">
              <a:buNone/>
              <a:defRPr sz="1400">
                <a:solidFill>
                  <a:schemeClr val="tx1">
                    <a:tint val="75000"/>
                  </a:schemeClr>
                </a:solidFill>
              </a:defRPr>
            </a:lvl8pPr>
            <a:lvl9pPr marL="3657270" indent="0">
              <a:buNone/>
              <a:defRPr sz="1400">
                <a:solidFill>
                  <a:schemeClr val="tx1">
                    <a:tint val="75000"/>
                  </a:schemeClr>
                </a:solidFill>
              </a:defRPr>
            </a:lvl9pPr>
          </a:lstStyle>
          <a:p>
            <a:pPr lvl="0"/>
            <a:r>
              <a:rPr lang="en-US" smtClean="0"/>
              <a:t>Click to edit Master text styles</a:t>
            </a:r>
          </a:p>
        </p:txBody>
      </p:sp>
      <p:grpSp>
        <p:nvGrpSpPr>
          <p:cNvPr id="304" name="Group 303"/>
          <p:cNvGrpSpPr/>
          <p:nvPr userDrawn="1"/>
        </p:nvGrpSpPr>
        <p:grpSpPr>
          <a:xfrm>
            <a:off x="6838956" y="6267450"/>
            <a:ext cx="2105025" cy="438150"/>
            <a:chOff x="6838950" y="6240463"/>
            <a:chExt cx="2105025" cy="438150"/>
          </a:xfrm>
        </p:grpSpPr>
        <p:pic>
          <p:nvPicPr>
            <p:cNvPr id="305"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306"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spTree>
    <p:extLst>
      <p:ext uri="{BB962C8B-B14F-4D97-AF65-F5344CB8AC3E}">
        <p14:creationId xmlns:p14="http://schemas.microsoft.com/office/powerpoint/2010/main" val="134050212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2" name="Group 305"/>
          <p:cNvGrpSpPr>
            <a:grpSpLocks/>
          </p:cNvGrpSpPr>
          <p:nvPr/>
        </p:nvGrpSpPr>
        <p:grpSpPr bwMode="auto">
          <a:xfrm>
            <a:off x="152400" y="222250"/>
            <a:ext cx="8763000" cy="1454150"/>
            <a:chOff x="152400" y="222250"/>
            <a:chExt cx="8763000" cy="1454150"/>
          </a:xfrm>
        </p:grpSpPr>
        <p:sp>
          <p:nvSpPr>
            <p:cNvPr id="6" name="Rectangle 5"/>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7"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5" name="Group 1362"/>
            <p:cNvGrpSpPr>
              <a:grpSpLocks/>
            </p:cNvGrpSpPr>
            <p:nvPr userDrawn="1"/>
          </p:nvGrpSpPr>
          <p:grpSpPr bwMode="auto">
            <a:xfrm>
              <a:off x="266700" y="222250"/>
              <a:ext cx="8623300" cy="1400175"/>
              <a:chOff x="266720" y="221457"/>
              <a:chExt cx="8624013" cy="1400966"/>
            </a:xfrm>
          </p:grpSpPr>
          <p:sp>
            <p:nvSpPr>
              <p:cNvPr id="9"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29"/>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30"/>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31"/>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32"/>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33"/>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34"/>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2" name="5-Point Star 301"/>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3" name="Content Placeholder 2"/>
          <p:cNvSpPr>
            <a:spLocks noGrp="1"/>
          </p:cNvSpPr>
          <p:nvPr>
            <p:ph sz="half" idx="1"/>
          </p:nvPr>
        </p:nvSpPr>
        <p:spPr>
          <a:xfrm>
            <a:off x="457200" y="1923324"/>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4"/>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4" name="Title 311"/>
          <p:cNvSpPr>
            <a:spLocks noGrp="1"/>
          </p:cNvSpPr>
          <p:nvPr>
            <p:ph type="title"/>
          </p:nvPr>
        </p:nvSpPr>
        <p:spPr>
          <a:xfrm>
            <a:off x="457200" y="274638"/>
            <a:ext cx="8229600" cy="1289304"/>
          </a:xfrm>
        </p:spPr>
        <p:txBody>
          <a:bodyPr anchor="b">
            <a:normAutofit/>
          </a:bodyPr>
          <a:lstStyle>
            <a:lvl1pPr algn="l">
              <a:defRPr sz="2800">
                <a:solidFill>
                  <a:schemeClr val="bg1"/>
                </a:solidFill>
                <a:latin typeface="Georgia" pitchFamily="18" charset="0"/>
              </a:defRPr>
            </a:lvl1pPr>
          </a:lstStyle>
          <a:p>
            <a:r>
              <a:rPr lang="en-US" dirty="0" smtClean="0"/>
              <a:t>Click to edit Master title style</a:t>
            </a:r>
            <a:endParaRPr lang="en-US" dirty="0"/>
          </a:p>
        </p:txBody>
      </p:sp>
      <p:sp>
        <p:nvSpPr>
          <p:cNvPr id="306" name="TextBox 305"/>
          <p:cNvSpPr txBox="1"/>
          <p:nvPr userDrawn="1"/>
        </p:nvSpPr>
        <p:spPr>
          <a:xfrm>
            <a:off x="457200" y="6427793"/>
            <a:ext cx="5389092" cy="276987"/>
          </a:xfrm>
          <a:prstGeom prst="rect">
            <a:avLst/>
          </a:prstGeom>
          <a:noFill/>
        </p:spPr>
        <p:txBody>
          <a:bodyPr wrap="none" lIns="91434" tIns="45714" rIns="91434" bIns="45714">
            <a:spAutoFit/>
          </a:bodyPr>
          <a:lstStyle/>
          <a:p>
            <a:pPr>
              <a:defRPr/>
            </a:pPr>
            <a:r>
              <a:rPr lang="en-US" sz="1200" dirty="0">
                <a:solidFill>
                  <a:prstClr val="white">
                    <a:lumMod val="65000"/>
                  </a:prstClr>
                </a:solidFill>
                <a:ea typeface="ＭＳ Ｐゴシック"/>
              </a:rPr>
              <a:t>VETERANS HEALTH </a:t>
            </a:r>
            <a:r>
              <a:rPr lang="en-US" sz="1200" dirty="0" smtClean="0">
                <a:solidFill>
                  <a:prstClr val="white">
                    <a:lumMod val="65000"/>
                  </a:prstClr>
                </a:solidFill>
                <a:ea typeface="ＭＳ Ｐゴシック"/>
              </a:rPr>
              <a:t>ADMINISTRATION (VHA) </a:t>
            </a:r>
            <a:r>
              <a:rPr lang="en-US" sz="1200" dirty="0">
                <a:solidFill>
                  <a:prstClr val="white">
                    <a:lumMod val="65000"/>
                  </a:prstClr>
                </a:solidFill>
                <a:ea typeface="ＭＳ Ｐゴシック"/>
              </a:rPr>
              <a:t>– OFFICE OF RURAL </a:t>
            </a:r>
            <a:r>
              <a:rPr lang="en-US" sz="1200" dirty="0" smtClean="0">
                <a:solidFill>
                  <a:prstClr val="white">
                    <a:lumMod val="65000"/>
                  </a:prstClr>
                </a:solidFill>
                <a:ea typeface="ＭＳ Ｐゴシック"/>
              </a:rPr>
              <a:t>HEALTH (ORH) - </a:t>
            </a:r>
            <a:fld id="{71D54093-AD23-4E91-A1CE-D209B3F54314}" type="slidenum">
              <a:rPr lang="en-US" sz="1200" smtClean="0">
                <a:solidFill>
                  <a:prstClr val="black">
                    <a:tint val="75000"/>
                  </a:prstClr>
                </a:solidFill>
                <a:ea typeface="ＭＳ Ｐゴシック"/>
                <a:cs typeface="ＭＳ Ｐゴシック"/>
              </a:rPr>
              <a:pPr>
                <a:defRPr/>
              </a:pPr>
              <a:t>‹#›</a:t>
            </a:fld>
            <a:endParaRPr lang="en-US" sz="1200" dirty="0">
              <a:solidFill>
                <a:prstClr val="white">
                  <a:lumMod val="65000"/>
                </a:prstClr>
              </a:solidFill>
              <a:ea typeface="ＭＳ Ｐゴシック"/>
            </a:endParaRPr>
          </a:p>
        </p:txBody>
      </p:sp>
      <p:grpSp>
        <p:nvGrpSpPr>
          <p:cNvPr id="307" name="Group 306"/>
          <p:cNvGrpSpPr/>
          <p:nvPr userDrawn="1"/>
        </p:nvGrpSpPr>
        <p:grpSpPr>
          <a:xfrm>
            <a:off x="6838956" y="6267450"/>
            <a:ext cx="2105025" cy="438150"/>
            <a:chOff x="6838950" y="6240463"/>
            <a:chExt cx="2105025" cy="438150"/>
          </a:xfrm>
        </p:grpSpPr>
        <p:pic>
          <p:nvPicPr>
            <p:cNvPr id="308"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309"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spTree>
    <p:extLst>
      <p:ext uri="{BB962C8B-B14F-4D97-AF65-F5344CB8AC3E}">
        <p14:creationId xmlns:p14="http://schemas.microsoft.com/office/powerpoint/2010/main" val="258482222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222250"/>
            <a:ext cx="8763000" cy="1454150"/>
            <a:chOff x="152400" y="222250"/>
            <a:chExt cx="8763000" cy="1454150"/>
          </a:xfrm>
        </p:grpSpPr>
        <p:sp>
          <p:nvSpPr>
            <p:cNvPr id="8" name="Rectangle 7"/>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9"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11"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31"/>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32"/>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33"/>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34"/>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2" name="5-Point Star 301"/>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3" name="5-Point Star 302"/>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4" name="5-Point Star 303"/>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158" indent="0">
              <a:buNone/>
              <a:defRPr sz="2000" b="1"/>
            </a:lvl2pPr>
            <a:lvl3pPr marL="914316" indent="0">
              <a:buNone/>
              <a:defRPr sz="1800" b="1"/>
            </a:lvl3pPr>
            <a:lvl4pPr marL="1371474" indent="0">
              <a:buNone/>
              <a:defRPr sz="1600" b="1"/>
            </a:lvl4pPr>
            <a:lvl5pPr marL="1828632" indent="0">
              <a:buNone/>
              <a:defRPr sz="1600" b="1"/>
            </a:lvl5pPr>
            <a:lvl6pPr marL="2285796" indent="0">
              <a:buNone/>
              <a:defRPr sz="1600" b="1"/>
            </a:lvl6pPr>
            <a:lvl7pPr marL="2742954" indent="0">
              <a:buNone/>
              <a:defRPr sz="1600" b="1"/>
            </a:lvl7pPr>
            <a:lvl8pPr marL="3200112" indent="0">
              <a:buNone/>
              <a:defRPr sz="1600" b="1"/>
            </a:lvl8pPr>
            <a:lvl9pPr marL="365727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31" y="1732377"/>
            <a:ext cx="4041775" cy="639762"/>
          </a:xfrm>
        </p:spPr>
        <p:txBody>
          <a:bodyPr anchor="b">
            <a:normAutofit/>
          </a:bodyPr>
          <a:lstStyle>
            <a:lvl1pPr marL="0" indent="0">
              <a:buNone/>
              <a:defRPr sz="1800" b="1"/>
            </a:lvl1pPr>
            <a:lvl2pPr marL="457158" indent="0">
              <a:buNone/>
              <a:defRPr sz="2000" b="1"/>
            </a:lvl2pPr>
            <a:lvl3pPr marL="914316" indent="0">
              <a:buNone/>
              <a:defRPr sz="1800" b="1"/>
            </a:lvl3pPr>
            <a:lvl4pPr marL="1371474" indent="0">
              <a:buNone/>
              <a:defRPr sz="1600" b="1"/>
            </a:lvl4pPr>
            <a:lvl5pPr marL="1828632" indent="0">
              <a:buNone/>
              <a:defRPr sz="1600" b="1"/>
            </a:lvl5pPr>
            <a:lvl6pPr marL="2285796" indent="0">
              <a:buNone/>
              <a:defRPr sz="1600" b="1"/>
            </a:lvl6pPr>
            <a:lvl7pPr marL="2742954" indent="0">
              <a:buNone/>
              <a:defRPr sz="1600" b="1"/>
            </a:lvl7pPr>
            <a:lvl8pPr marL="3200112" indent="0">
              <a:buNone/>
              <a:defRPr sz="1600" b="1"/>
            </a:lvl8pPr>
            <a:lvl9pPr marL="365727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306" name="Title 311"/>
          <p:cNvSpPr>
            <a:spLocks noGrp="1"/>
          </p:cNvSpPr>
          <p:nvPr>
            <p:ph type="title"/>
          </p:nvPr>
        </p:nvSpPr>
        <p:spPr>
          <a:xfrm>
            <a:off x="457200" y="274638"/>
            <a:ext cx="8229600" cy="1289304"/>
          </a:xfrm>
        </p:spPr>
        <p:txBody>
          <a:bodyPr anchor="b">
            <a:normAutofit/>
          </a:bodyPr>
          <a:lstStyle>
            <a:lvl1pPr algn="l">
              <a:defRPr sz="2800">
                <a:solidFill>
                  <a:schemeClr val="bg1"/>
                </a:solidFill>
                <a:latin typeface="Georgia" pitchFamily="18" charset="0"/>
              </a:defRPr>
            </a:lvl1pPr>
          </a:lstStyle>
          <a:p>
            <a:r>
              <a:rPr lang="en-US" dirty="0" smtClean="0"/>
              <a:t>Click to edit Master title style</a:t>
            </a:r>
            <a:endParaRPr lang="en-US" dirty="0"/>
          </a:p>
        </p:txBody>
      </p:sp>
      <p:sp>
        <p:nvSpPr>
          <p:cNvPr id="308" name="TextBox 307"/>
          <p:cNvSpPr txBox="1"/>
          <p:nvPr userDrawn="1"/>
        </p:nvSpPr>
        <p:spPr>
          <a:xfrm>
            <a:off x="457200" y="6427793"/>
            <a:ext cx="5389092" cy="276987"/>
          </a:xfrm>
          <a:prstGeom prst="rect">
            <a:avLst/>
          </a:prstGeom>
          <a:noFill/>
        </p:spPr>
        <p:txBody>
          <a:bodyPr wrap="none" lIns="91434" tIns="45714" rIns="91434" bIns="45714">
            <a:spAutoFit/>
          </a:bodyPr>
          <a:lstStyle/>
          <a:p>
            <a:pPr>
              <a:defRPr/>
            </a:pPr>
            <a:r>
              <a:rPr lang="en-US" sz="1200" dirty="0">
                <a:solidFill>
                  <a:prstClr val="white">
                    <a:lumMod val="65000"/>
                  </a:prstClr>
                </a:solidFill>
                <a:ea typeface="ＭＳ Ｐゴシック"/>
              </a:rPr>
              <a:t>VETERANS HEALTH </a:t>
            </a:r>
            <a:r>
              <a:rPr lang="en-US" sz="1200" dirty="0" smtClean="0">
                <a:solidFill>
                  <a:prstClr val="white">
                    <a:lumMod val="65000"/>
                  </a:prstClr>
                </a:solidFill>
                <a:ea typeface="ＭＳ Ｐゴシック"/>
              </a:rPr>
              <a:t>ADMINISTRATION (VHA) </a:t>
            </a:r>
            <a:r>
              <a:rPr lang="en-US" sz="1200" dirty="0">
                <a:solidFill>
                  <a:prstClr val="white">
                    <a:lumMod val="65000"/>
                  </a:prstClr>
                </a:solidFill>
                <a:ea typeface="ＭＳ Ｐゴシック"/>
              </a:rPr>
              <a:t>– OFFICE OF RURAL </a:t>
            </a:r>
            <a:r>
              <a:rPr lang="en-US" sz="1200" dirty="0" smtClean="0">
                <a:solidFill>
                  <a:prstClr val="white">
                    <a:lumMod val="65000"/>
                  </a:prstClr>
                </a:solidFill>
                <a:ea typeface="ＭＳ Ｐゴシック"/>
              </a:rPr>
              <a:t>HEALTH (ORH) - </a:t>
            </a:r>
            <a:fld id="{71D54093-AD23-4E91-A1CE-D209B3F54314}" type="slidenum">
              <a:rPr lang="en-US" sz="1200" smtClean="0">
                <a:solidFill>
                  <a:prstClr val="black">
                    <a:tint val="75000"/>
                  </a:prstClr>
                </a:solidFill>
                <a:ea typeface="ＭＳ Ｐゴシック"/>
                <a:cs typeface="ＭＳ Ｐゴシック"/>
              </a:rPr>
              <a:pPr>
                <a:defRPr/>
              </a:pPr>
              <a:t>‹#›</a:t>
            </a:fld>
            <a:endParaRPr lang="en-US" sz="1200" dirty="0">
              <a:solidFill>
                <a:prstClr val="white">
                  <a:lumMod val="65000"/>
                </a:prstClr>
              </a:solidFill>
              <a:ea typeface="ＭＳ Ｐゴシック"/>
            </a:endParaRPr>
          </a:p>
        </p:txBody>
      </p:sp>
      <p:grpSp>
        <p:nvGrpSpPr>
          <p:cNvPr id="309" name="Group 308"/>
          <p:cNvGrpSpPr/>
          <p:nvPr userDrawn="1"/>
        </p:nvGrpSpPr>
        <p:grpSpPr>
          <a:xfrm>
            <a:off x="6838956" y="6267450"/>
            <a:ext cx="2105025" cy="438150"/>
            <a:chOff x="6838950" y="6240463"/>
            <a:chExt cx="2105025" cy="438150"/>
          </a:xfrm>
        </p:grpSpPr>
        <p:pic>
          <p:nvPicPr>
            <p:cNvPr id="310"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311"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spTree>
    <p:extLst>
      <p:ext uri="{BB962C8B-B14F-4D97-AF65-F5344CB8AC3E}">
        <p14:creationId xmlns:p14="http://schemas.microsoft.com/office/powerpoint/2010/main" val="63859881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 name="Group 634"/>
          <p:cNvGrpSpPr>
            <a:grpSpLocks/>
          </p:cNvGrpSpPr>
          <p:nvPr/>
        </p:nvGrpSpPr>
        <p:grpSpPr bwMode="auto">
          <a:xfrm>
            <a:off x="4572001" y="4279906"/>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nvGrpSpPr>
          <p:cNvPr id="3" name="Group 315"/>
          <p:cNvGrpSpPr>
            <a:grpSpLocks/>
          </p:cNvGrpSpPr>
          <p:nvPr/>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pic>
          <p:nvPicPr>
            <p:cNvPr id="13"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1"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grpSp>
      </p:grpSp>
      <p:sp>
        <p:nvSpPr>
          <p:cNvPr id="312" name="Title 311"/>
          <p:cNvSpPr>
            <a:spLocks noGrp="1"/>
          </p:cNvSpPr>
          <p:nvPr>
            <p:ph type="title"/>
          </p:nvPr>
        </p:nvSpPr>
        <p:spPr>
          <a:xfrm>
            <a:off x="457200" y="274638"/>
            <a:ext cx="8229600" cy="1289304"/>
          </a:xfrm>
        </p:spPr>
        <p:txBody>
          <a:bodyPr anchor="b">
            <a:normAutofit/>
          </a:bodyPr>
          <a:lstStyle>
            <a:lvl1pPr algn="l">
              <a:defRPr sz="2800">
                <a:solidFill>
                  <a:schemeClr val="bg1"/>
                </a:solidFill>
                <a:latin typeface="Georgia" pitchFamily="18" charset="0"/>
              </a:defRPr>
            </a:lvl1pPr>
          </a:lstStyle>
          <a:p>
            <a:r>
              <a:rPr lang="en-US" dirty="0" smtClean="0"/>
              <a:t>Click to edit Master title style</a:t>
            </a:r>
            <a:endParaRPr lang="en-US" dirty="0"/>
          </a:p>
        </p:txBody>
      </p:sp>
      <p:sp>
        <p:nvSpPr>
          <p:cNvPr id="311" name="TextBox 310"/>
          <p:cNvSpPr txBox="1"/>
          <p:nvPr userDrawn="1"/>
        </p:nvSpPr>
        <p:spPr>
          <a:xfrm>
            <a:off x="457200" y="6427793"/>
            <a:ext cx="5389092" cy="276987"/>
          </a:xfrm>
          <a:prstGeom prst="rect">
            <a:avLst/>
          </a:prstGeom>
          <a:noFill/>
        </p:spPr>
        <p:txBody>
          <a:bodyPr wrap="none" lIns="91434" tIns="45714" rIns="91434" bIns="45714">
            <a:spAutoFit/>
          </a:bodyPr>
          <a:lstStyle/>
          <a:p>
            <a:pPr>
              <a:defRPr/>
            </a:pPr>
            <a:r>
              <a:rPr lang="en-US" sz="1200" dirty="0">
                <a:solidFill>
                  <a:prstClr val="white">
                    <a:lumMod val="65000"/>
                  </a:prstClr>
                </a:solidFill>
                <a:ea typeface="ＭＳ Ｐゴシック"/>
              </a:rPr>
              <a:t>VETERANS HEALTH </a:t>
            </a:r>
            <a:r>
              <a:rPr lang="en-US" sz="1200" dirty="0" smtClean="0">
                <a:solidFill>
                  <a:prstClr val="white">
                    <a:lumMod val="65000"/>
                  </a:prstClr>
                </a:solidFill>
                <a:ea typeface="ＭＳ Ｐゴシック"/>
              </a:rPr>
              <a:t>ADMINISTRATION (VHA) </a:t>
            </a:r>
            <a:r>
              <a:rPr lang="en-US" sz="1200" dirty="0">
                <a:solidFill>
                  <a:prstClr val="white">
                    <a:lumMod val="65000"/>
                  </a:prstClr>
                </a:solidFill>
                <a:ea typeface="ＭＳ Ｐゴシック"/>
              </a:rPr>
              <a:t>– OFFICE OF RURAL </a:t>
            </a:r>
            <a:r>
              <a:rPr lang="en-US" sz="1200" dirty="0" smtClean="0">
                <a:solidFill>
                  <a:prstClr val="white">
                    <a:lumMod val="65000"/>
                  </a:prstClr>
                </a:solidFill>
                <a:ea typeface="ＭＳ Ｐゴシック"/>
              </a:rPr>
              <a:t>HEALTH (ORH) - </a:t>
            </a:r>
            <a:fld id="{71D54093-AD23-4E91-A1CE-D209B3F54314}" type="slidenum">
              <a:rPr lang="en-US" sz="1200" smtClean="0">
                <a:solidFill>
                  <a:prstClr val="black">
                    <a:tint val="75000"/>
                  </a:prstClr>
                </a:solidFill>
                <a:ea typeface="ＭＳ Ｐゴシック"/>
                <a:cs typeface="ＭＳ Ｐゴシック"/>
              </a:rPr>
              <a:pPr>
                <a:defRPr/>
              </a:pPr>
              <a:t>‹#›</a:t>
            </a:fld>
            <a:endParaRPr lang="en-US" sz="1200" dirty="0">
              <a:solidFill>
                <a:prstClr val="white">
                  <a:lumMod val="65000"/>
                </a:prstClr>
              </a:solidFill>
              <a:ea typeface="ＭＳ Ｐゴシック"/>
            </a:endParaRPr>
          </a:p>
        </p:txBody>
      </p:sp>
      <p:grpSp>
        <p:nvGrpSpPr>
          <p:cNvPr id="313" name="Group 312"/>
          <p:cNvGrpSpPr/>
          <p:nvPr userDrawn="1"/>
        </p:nvGrpSpPr>
        <p:grpSpPr>
          <a:xfrm>
            <a:off x="6838956" y="6267450"/>
            <a:ext cx="2105025" cy="438150"/>
            <a:chOff x="6838950" y="6240463"/>
            <a:chExt cx="2105025" cy="438150"/>
          </a:xfrm>
        </p:grpSpPr>
        <p:pic>
          <p:nvPicPr>
            <p:cNvPr id="314" name="Picture 272" descr="VA_Seal_W_Excellence_web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315" name="Picture 271" descr="15W_ORHLogo_without_Tag_web_XXS-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spTree>
    <p:extLst>
      <p:ext uri="{BB962C8B-B14F-4D97-AF65-F5344CB8AC3E}">
        <p14:creationId xmlns:p14="http://schemas.microsoft.com/office/powerpoint/2010/main" val="370445823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sp>
        <p:nvSpPr>
          <p:cNvPr id="6" name="TextBox 5"/>
          <p:cNvSpPr txBox="1"/>
          <p:nvPr userDrawn="1"/>
        </p:nvSpPr>
        <p:spPr>
          <a:xfrm>
            <a:off x="457200" y="6427793"/>
            <a:ext cx="5389092" cy="276987"/>
          </a:xfrm>
          <a:prstGeom prst="rect">
            <a:avLst/>
          </a:prstGeom>
          <a:noFill/>
        </p:spPr>
        <p:txBody>
          <a:bodyPr wrap="none" lIns="91434" tIns="45714" rIns="91434" bIns="45714">
            <a:spAutoFit/>
          </a:bodyPr>
          <a:lstStyle/>
          <a:p>
            <a:pPr>
              <a:defRPr/>
            </a:pPr>
            <a:r>
              <a:rPr lang="en-US" sz="1200" dirty="0">
                <a:solidFill>
                  <a:prstClr val="white">
                    <a:lumMod val="65000"/>
                  </a:prstClr>
                </a:solidFill>
                <a:ea typeface="ＭＳ Ｐゴシック"/>
              </a:rPr>
              <a:t>VETERANS HEALTH </a:t>
            </a:r>
            <a:r>
              <a:rPr lang="en-US" sz="1200" dirty="0" smtClean="0">
                <a:solidFill>
                  <a:prstClr val="white">
                    <a:lumMod val="65000"/>
                  </a:prstClr>
                </a:solidFill>
                <a:ea typeface="ＭＳ Ｐゴシック"/>
              </a:rPr>
              <a:t>ADMINISTRATION (VHA) </a:t>
            </a:r>
            <a:r>
              <a:rPr lang="en-US" sz="1200" dirty="0">
                <a:solidFill>
                  <a:prstClr val="white">
                    <a:lumMod val="65000"/>
                  </a:prstClr>
                </a:solidFill>
                <a:ea typeface="ＭＳ Ｐゴシック"/>
              </a:rPr>
              <a:t>– OFFICE OF RURAL </a:t>
            </a:r>
            <a:r>
              <a:rPr lang="en-US" sz="1200" dirty="0" smtClean="0">
                <a:solidFill>
                  <a:prstClr val="white">
                    <a:lumMod val="65000"/>
                  </a:prstClr>
                </a:solidFill>
                <a:ea typeface="ＭＳ Ｐゴシック"/>
              </a:rPr>
              <a:t>HEALTH (ORH) - </a:t>
            </a:r>
            <a:fld id="{71D54093-AD23-4E91-A1CE-D209B3F54314}" type="slidenum">
              <a:rPr lang="en-US" sz="1200" smtClean="0">
                <a:solidFill>
                  <a:prstClr val="black">
                    <a:tint val="75000"/>
                  </a:prstClr>
                </a:solidFill>
                <a:ea typeface="ＭＳ Ｐゴシック"/>
                <a:cs typeface="ＭＳ Ｐゴシック"/>
              </a:rPr>
              <a:pPr>
                <a:defRPr/>
              </a:pPr>
              <a:t>‹#›</a:t>
            </a:fld>
            <a:endParaRPr lang="en-US" sz="1200" dirty="0">
              <a:solidFill>
                <a:prstClr val="white">
                  <a:lumMod val="65000"/>
                </a:prstClr>
              </a:solidFill>
              <a:ea typeface="ＭＳ Ｐゴシック"/>
            </a:endParaRPr>
          </a:p>
        </p:txBody>
      </p:sp>
      <p:grpSp>
        <p:nvGrpSpPr>
          <p:cNvPr id="7" name="Group 6"/>
          <p:cNvGrpSpPr/>
          <p:nvPr userDrawn="1"/>
        </p:nvGrpSpPr>
        <p:grpSpPr>
          <a:xfrm>
            <a:off x="6838956" y="6267450"/>
            <a:ext cx="2105025" cy="438150"/>
            <a:chOff x="6838950" y="6240463"/>
            <a:chExt cx="2105025" cy="438150"/>
          </a:xfrm>
        </p:grpSpPr>
        <p:pic>
          <p:nvPicPr>
            <p:cNvPr id="8" name="Picture 272" descr="VA_Seal_W_Excellence_web_pp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9" name="Picture 271" descr="15W_ORHLogo_without_Tag_web_XXS-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pic>
        <p:nvPicPr>
          <p:cNvPr id="1026"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16200000">
            <a:off x="-3009899" y="3314702"/>
            <a:ext cx="6629400" cy="304801"/>
          </a:xfrm>
          <a:prstGeom prst="rect">
            <a:avLst/>
          </a:prstGeom>
          <a:noFill/>
          <a:ln w="9525">
            <a:noFill/>
            <a:miter lim="800000"/>
            <a:headEnd/>
            <a:tailEnd/>
          </a:ln>
          <a:effectLst/>
        </p:spPr>
      </p:pic>
      <p:sp>
        <p:nvSpPr>
          <p:cNvPr id="309" name="Title 308"/>
          <p:cNvSpPr>
            <a:spLocks noGrp="1"/>
          </p:cNvSpPr>
          <p:nvPr>
            <p:ph type="title"/>
          </p:nvPr>
        </p:nvSpPr>
        <p:spPr>
          <a:xfrm>
            <a:off x="685800" y="274638"/>
            <a:ext cx="8229600" cy="1143000"/>
          </a:xfrm>
        </p:spPr>
        <p:txBody>
          <a:bodyPr/>
          <a:lstStyle>
            <a:lvl1pPr>
              <a:defRPr>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233998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ic Only">
    <p:spTree>
      <p:nvGrpSpPr>
        <p:cNvPr id="1" name=""/>
        <p:cNvGrpSpPr/>
        <p:nvPr/>
      </p:nvGrpSpPr>
      <p:grpSpPr>
        <a:xfrm>
          <a:off x="0" y="0"/>
          <a:ext cx="0" cy="0"/>
          <a:chOff x="0" y="0"/>
          <a:chExt cx="0" cy="0"/>
        </a:xfrm>
      </p:grpSpPr>
      <p:sp>
        <p:nvSpPr>
          <p:cNvPr id="6" name="TextBox 5"/>
          <p:cNvSpPr txBox="1"/>
          <p:nvPr userDrawn="1"/>
        </p:nvSpPr>
        <p:spPr>
          <a:xfrm>
            <a:off x="457200" y="6427793"/>
            <a:ext cx="5351966" cy="276987"/>
          </a:xfrm>
          <a:prstGeom prst="rect">
            <a:avLst/>
          </a:prstGeom>
          <a:noFill/>
        </p:spPr>
        <p:txBody>
          <a:bodyPr wrap="none" lIns="91434" tIns="45714" rIns="91434" bIns="45714">
            <a:spAutoFit/>
          </a:bodyPr>
          <a:lstStyle/>
          <a:p>
            <a:pPr fontAlgn="base">
              <a:spcBef>
                <a:spcPct val="0"/>
              </a:spcBef>
              <a:spcAft>
                <a:spcPct val="0"/>
              </a:spcAft>
              <a:defRPr/>
            </a:pPr>
            <a:r>
              <a:rPr lang="en-US" sz="1200" dirty="0" smtClean="0">
                <a:solidFill>
                  <a:srgbClr val="A6A6A6"/>
                </a:solidFill>
                <a:ea typeface="ＭＳ Ｐゴシック"/>
              </a:rPr>
              <a:t>VETERANS RURAL HEALTH RESOURCE CENTER – EASTERN REGION (VRHRC-ER) - </a:t>
            </a:r>
            <a:fld id="{62AB56C8-4E2E-4C14-88C5-984CD2A8A6B0}" type="slidenum">
              <a:rPr lang="en-US" sz="1200" smtClean="0">
                <a:solidFill>
                  <a:srgbClr val="A6A6A6"/>
                </a:solidFill>
                <a:ea typeface="ＭＳ Ｐゴシック"/>
              </a:rPr>
              <a:pPr fontAlgn="base">
                <a:spcBef>
                  <a:spcPct val="0"/>
                </a:spcBef>
                <a:spcAft>
                  <a:spcPct val="0"/>
                </a:spcAft>
                <a:defRPr/>
              </a:pPr>
              <a:t>‹#›</a:t>
            </a:fld>
            <a:endParaRPr lang="en-US" sz="1200" dirty="0" smtClean="0">
              <a:solidFill>
                <a:srgbClr val="A6A6A6"/>
              </a:solidFill>
              <a:ea typeface="ＭＳ Ｐゴシック"/>
            </a:endParaRPr>
          </a:p>
        </p:txBody>
      </p:sp>
      <p:grpSp>
        <p:nvGrpSpPr>
          <p:cNvPr id="2" name="Group 6"/>
          <p:cNvGrpSpPr/>
          <p:nvPr userDrawn="1"/>
        </p:nvGrpSpPr>
        <p:grpSpPr>
          <a:xfrm>
            <a:off x="6838956" y="6267450"/>
            <a:ext cx="2105025" cy="438150"/>
            <a:chOff x="6838950" y="6240463"/>
            <a:chExt cx="2105025" cy="438150"/>
          </a:xfrm>
        </p:grpSpPr>
        <p:pic>
          <p:nvPicPr>
            <p:cNvPr id="8" name="Picture 272" descr="VA_Seal_W_Excellence_web_pp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3350" y="6240463"/>
              <a:ext cx="1190625" cy="438150"/>
            </a:xfrm>
            <a:prstGeom prst="rect">
              <a:avLst/>
            </a:prstGeom>
            <a:noFill/>
            <a:ln w="9525">
              <a:noFill/>
              <a:miter lim="800000"/>
              <a:headEnd/>
              <a:tailEnd/>
            </a:ln>
          </p:spPr>
        </p:pic>
        <p:pic>
          <p:nvPicPr>
            <p:cNvPr id="9" name="Picture 271" descr="15W_ORHLogo_without_Tag_web_XXS-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8950" y="6253957"/>
              <a:ext cx="857250" cy="411163"/>
            </a:xfrm>
            <a:prstGeom prst="rect">
              <a:avLst/>
            </a:prstGeom>
            <a:noFill/>
            <a:ln w="9525">
              <a:noFill/>
              <a:miter lim="800000"/>
              <a:headEnd/>
              <a:tailEnd/>
            </a:ln>
          </p:spPr>
        </p:pic>
      </p:grpSp>
      <p:pic>
        <p:nvPicPr>
          <p:cNvPr id="1026"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16200000">
            <a:off x="-3009899" y="3314702"/>
            <a:ext cx="6629400" cy="304801"/>
          </a:xfrm>
          <a:prstGeom prst="rect">
            <a:avLst/>
          </a:prstGeom>
          <a:noFill/>
          <a:ln w="9525">
            <a:noFill/>
            <a:miter lim="800000"/>
            <a:headEnd/>
            <a:tailEnd/>
          </a:ln>
          <a:effectLst/>
        </p:spPr>
      </p:pic>
    </p:spTree>
    <p:extLst>
      <p:ext uri="{BB962C8B-B14F-4D97-AF65-F5344CB8AC3E}">
        <p14:creationId xmlns:p14="http://schemas.microsoft.com/office/powerpoint/2010/main" val="339179413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Graphic Only, No Title">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30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VA-Excellence-w-Seal-1.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958019" y="6248400"/>
            <a:ext cx="18811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57202" y="6427788"/>
            <a:ext cx="4881452"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4" rIns="91434" bIns="4571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100" dirty="0" smtClean="0">
                <a:solidFill>
                  <a:srgbClr val="A6A6A6"/>
                </a:solidFill>
                <a:latin typeface="Calibri" pitchFamily="34" charset="0"/>
              </a:rPr>
              <a:t>VETERANS HEALTH ADMINISTRATION (VHA) OFFICE OF RURAL HEALTH (ORH) - </a:t>
            </a:r>
            <a:fld id="{62AB56C8-4E2E-4C14-88C5-984CD2A8A6B0}" type="slidenum">
              <a:rPr lang="en-US" sz="1100" smtClean="0">
                <a:solidFill>
                  <a:srgbClr val="A6A6A6"/>
                </a:solidFill>
                <a:latin typeface="Calibri" pitchFamily="34" charset="0"/>
              </a:rPr>
              <a:pPr eaLnBrk="1" fontAlgn="base" hangingPunct="1">
                <a:spcBef>
                  <a:spcPct val="0"/>
                </a:spcBef>
                <a:spcAft>
                  <a:spcPct val="0"/>
                </a:spcAft>
                <a:defRPr/>
              </a:pPr>
              <a:t>‹#›</a:t>
            </a:fld>
            <a:endParaRPr lang="en-US" sz="1100" dirty="0" smtClean="0">
              <a:solidFill>
                <a:srgbClr val="A6A6A6"/>
              </a:solidFill>
              <a:latin typeface="Calibri" pitchFamily="34" charset="0"/>
            </a:endParaRPr>
          </a:p>
        </p:txBody>
      </p:sp>
    </p:spTree>
    <p:extLst>
      <p:ext uri="{BB962C8B-B14F-4D97-AF65-F5344CB8AC3E}">
        <p14:creationId xmlns:p14="http://schemas.microsoft.com/office/powerpoint/2010/main" val="96925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4" tIns="45714" rIns="91434"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434" tIns="45714" rIns="91434"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34" tIns="45714" rIns="91434"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9910FE1A-E1BE-4D44-80F8-E2639999ABBF}" type="datetime1">
              <a:rPr lang="en-US" smtClean="0">
                <a:solidFill>
                  <a:prstClr val="black">
                    <a:tint val="75000"/>
                  </a:prstClr>
                </a:solidFill>
                <a:ea typeface="ＭＳ Ｐゴシック"/>
              </a:rPr>
              <a:pPr>
                <a:defRPr/>
              </a:pPr>
              <a:t>10/1/2015</a:t>
            </a:fld>
            <a:r>
              <a:rPr lang="en-US" dirty="0" smtClean="0">
                <a:solidFill>
                  <a:prstClr val="black">
                    <a:tint val="75000"/>
                  </a:prstClr>
                </a:solidFill>
                <a:ea typeface="ＭＳ Ｐゴシック"/>
              </a:rPr>
              <a:t>  </a:t>
            </a:r>
            <a:endParaRPr lang="en-US" dirty="0">
              <a:solidFill>
                <a:prstClr val="black">
                  <a:tint val="75000"/>
                </a:prstClr>
              </a:solidFill>
              <a:ea typeface="ＭＳ Ｐゴシック"/>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34" tIns="45714" rIns="91434" bIns="45714"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a typeface="ＭＳ Ｐゴシック"/>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34" tIns="45714" rIns="91434"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0EE9E9E8-127C-4502-9EE9-ACA8B4E7DC35}" type="slidenum">
              <a:rPr lang="en-US" smtClean="0">
                <a:solidFill>
                  <a:prstClr val="black">
                    <a:tint val="75000"/>
                  </a:prstClr>
                </a:solidFill>
                <a:ea typeface="ＭＳ Ｐゴシック"/>
              </a:rPr>
              <a:pPr>
                <a:defRPr/>
              </a:pPr>
              <a:t>‹#›</a:t>
            </a:fld>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40603686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8" algn="ctr" rtl="0" eaLnBrk="1" fontAlgn="base" hangingPunct="1">
        <a:spcBef>
          <a:spcPct val="0"/>
        </a:spcBef>
        <a:spcAft>
          <a:spcPct val="0"/>
        </a:spcAft>
        <a:defRPr sz="4400">
          <a:solidFill>
            <a:schemeClr val="tx1"/>
          </a:solidFill>
          <a:latin typeface="Calibri" pitchFamily="34" charset="0"/>
        </a:defRPr>
      </a:lvl6pPr>
      <a:lvl7pPr marL="914316" algn="ctr" rtl="0" eaLnBrk="1" fontAlgn="base" hangingPunct="1">
        <a:spcBef>
          <a:spcPct val="0"/>
        </a:spcBef>
        <a:spcAft>
          <a:spcPct val="0"/>
        </a:spcAft>
        <a:defRPr sz="4400">
          <a:solidFill>
            <a:schemeClr val="tx1"/>
          </a:solidFill>
          <a:latin typeface="Calibri" pitchFamily="34" charset="0"/>
        </a:defRPr>
      </a:lvl7pPr>
      <a:lvl8pPr marL="1371474" algn="ctr" rtl="0" eaLnBrk="1" fontAlgn="base" hangingPunct="1">
        <a:spcBef>
          <a:spcPct val="0"/>
        </a:spcBef>
        <a:spcAft>
          <a:spcPct val="0"/>
        </a:spcAft>
        <a:defRPr sz="4400">
          <a:solidFill>
            <a:schemeClr val="tx1"/>
          </a:solidFill>
          <a:latin typeface="Calibri" pitchFamily="34" charset="0"/>
        </a:defRPr>
      </a:lvl8pPr>
      <a:lvl9pPr marL="1828632" algn="ctr" rtl="0" eaLnBrk="1" fontAlgn="base" hangingPunct="1">
        <a:spcBef>
          <a:spcPct val="0"/>
        </a:spcBef>
        <a:spcAft>
          <a:spcPct val="0"/>
        </a:spcAft>
        <a:defRPr sz="4400">
          <a:solidFill>
            <a:schemeClr val="tx1"/>
          </a:solidFill>
          <a:latin typeface="Calibri" pitchFamily="34" charset="0"/>
        </a:defRPr>
      </a:lvl9pPr>
    </p:titleStyle>
    <p:bodyStyle>
      <a:lvl1pPr marL="342870" indent="-34287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84" indent="-285726"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98" indent="-22857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56"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14"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72"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2"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2"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2" indent="-228579" algn="l" defTabSz="9143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4" algn="l" defTabSz="914316" rtl="0" eaLnBrk="1" latinLnBrk="0" hangingPunct="1">
        <a:defRPr sz="1800" kern="1200">
          <a:solidFill>
            <a:schemeClr val="tx1"/>
          </a:solidFill>
          <a:latin typeface="+mn-lt"/>
          <a:ea typeface="+mn-ea"/>
          <a:cs typeface="+mn-cs"/>
        </a:defRPr>
      </a:lvl4pPr>
      <a:lvl5pPr marL="1828632" algn="l" defTabSz="914316" rtl="0" eaLnBrk="1" latinLnBrk="0" hangingPunct="1">
        <a:defRPr sz="1800" kern="1200">
          <a:solidFill>
            <a:schemeClr val="tx1"/>
          </a:solidFill>
          <a:latin typeface="+mn-lt"/>
          <a:ea typeface="+mn-ea"/>
          <a:cs typeface="+mn-cs"/>
        </a:defRPr>
      </a:lvl5pPr>
      <a:lvl6pPr marL="2285796" algn="l" defTabSz="914316" rtl="0" eaLnBrk="1" latinLnBrk="0" hangingPunct="1">
        <a:defRPr sz="1800" kern="1200">
          <a:solidFill>
            <a:schemeClr val="tx1"/>
          </a:solidFill>
          <a:latin typeface="+mn-lt"/>
          <a:ea typeface="+mn-ea"/>
          <a:cs typeface="+mn-cs"/>
        </a:defRPr>
      </a:lvl6pPr>
      <a:lvl7pPr marL="2742954" algn="l" defTabSz="914316" rtl="0" eaLnBrk="1" latinLnBrk="0" hangingPunct="1">
        <a:defRPr sz="1800" kern="1200">
          <a:solidFill>
            <a:schemeClr val="tx1"/>
          </a:solidFill>
          <a:latin typeface="+mn-lt"/>
          <a:ea typeface="+mn-ea"/>
          <a:cs typeface="+mn-cs"/>
        </a:defRPr>
      </a:lvl7pPr>
      <a:lvl8pPr marL="3200112" algn="l" defTabSz="914316" rtl="0" eaLnBrk="1" latinLnBrk="0" hangingPunct="1">
        <a:defRPr sz="1800" kern="1200">
          <a:solidFill>
            <a:schemeClr val="tx1"/>
          </a:solidFill>
          <a:latin typeface="+mn-lt"/>
          <a:ea typeface="+mn-ea"/>
          <a:cs typeface="+mn-cs"/>
        </a:defRPr>
      </a:lvl8pPr>
      <a:lvl9pPr marL="3657270" algn="l" defTabSz="9143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9910FE1A-E1BE-4D44-80F8-E2639999ABBF}" type="datetime1">
              <a:rPr lang="en-US" smtClean="0">
                <a:solidFill>
                  <a:prstClr val="black">
                    <a:tint val="75000"/>
                  </a:prstClr>
                </a:solidFill>
                <a:ea typeface="ＭＳ Ｐゴシック"/>
              </a:rPr>
              <a:pPr defTabSz="914400">
                <a:defRPr/>
              </a:pPr>
              <a:t>10/1/2015</a:t>
            </a:fld>
            <a:r>
              <a:rPr lang="en-US" dirty="0" smtClean="0">
                <a:solidFill>
                  <a:prstClr val="black">
                    <a:tint val="75000"/>
                  </a:prstClr>
                </a:solidFill>
                <a:ea typeface="ＭＳ Ｐゴシック"/>
              </a:rPr>
              <a:t> </a:t>
            </a:r>
            <a:endParaRPr lang="en-US" dirty="0">
              <a:solidFill>
                <a:prstClr val="black">
                  <a:tint val="75000"/>
                </a:prstClr>
              </a:solidFill>
              <a:ea typeface="ＭＳ Ｐゴシック"/>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0EE9E9E8-127C-4502-9EE9-ACA8B4E7DC35}" type="slidenum">
              <a:rPr lang="en-US" smtClean="0">
                <a:solidFill>
                  <a:prstClr val="black">
                    <a:tint val="75000"/>
                  </a:prstClr>
                </a:solidFill>
                <a:ea typeface="ＭＳ Ｐゴシック"/>
              </a:rPr>
              <a:pPr defTabSz="914400">
                <a:defRPr/>
              </a:pPr>
              <a:t>‹#›</a:t>
            </a:fld>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264484452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p46-ytjboe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048000"/>
            <a:ext cx="8534400" cy="731520"/>
          </a:xfrm>
        </p:spPr>
        <p:txBody>
          <a:bodyPr/>
          <a:lstStyle/>
          <a:p>
            <a:pPr algn="ctr"/>
            <a:r>
              <a:rPr lang="en-US" sz="3600" dirty="0" smtClean="0"/>
              <a:t>Improving Access to Care through Telehealth for Veterans with MS and ALS</a:t>
            </a:r>
            <a:endParaRPr lang="en-US" sz="3600" dirty="0"/>
          </a:p>
        </p:txBody>
      </p:sp>
      <p:sp>
        <p:nvSpPr>
          <p:cNvPr id="3" name="Subtitle 2"/>
          <p:cNvSpPr>
            <a:spLocks noGrp="1"/>
          </p:cNvSpPr>
          <p:nvPr>
            <p:ph type="subTitle" idx="1"/>
          </p:nvPr>
        </p:nvSpPr>
        <p:spPr>
          <a:xfrm>
            <a:off x="381000" y="4267200"/>
            <a:ext cx="8534400" cy="2057400"/>
          </a:xfrm>
        </p:spPr>
        <p:txBody>
          <a:bodyPr/>
          <a:lstStyle/>
          <a:p>
            <a:pPr algn="ctr">
              <a:spcBef>
                <a:spcPts val="0"/>
              </a:spcBef>
            </a:pPr>
            <a:r>
              <a:rPr lang="en-US" sz="2800" dirty="0" smtClean="0"/>
              <a:t>Sean </a:t>
            </a:r>
            <a:r>
              <a:rPr lang="en-US" sz="2800" dirty="0" smtClean="0"/>
              <a:t>C. McCoy, </a:t>
            </a:r>
            <a:r>
              <a:rPr lang="en-US" sz="2800" dirty="0" smtClean="0"/>
              <a:t>PhD</a:t>
            </a:r>
          </a:p>
          <a:p>
            <a:pPr algn="ctr">
              <a:spcBef>
                <a:spcPts val="0"/>
              </a:spcBef>
            </a:pPr>
            <a:r>
              <a:rPr lang="en-US" sz="2800" dirty="0" smtClean="0"/>
              <a:t>Veterans Rural Health Resource Center-Eastern Region</a:t>
            </a:r>
            <a:endParaRPr lang="en-US" sz="2800" dirty="0" smtClean="0"/>
          </a:p>
          <a:p>
            <a:pPr algn="ctr">
              <a:spcBef>
                <a:spcPts val="0"/>
              </a:spcBef>
            </a:pPr>
            <a:r>
              <a:rPr lang="en-US" sz="2800" dirty="0"/>
              <a:t>http://www.ruralhealth.va.gov/</a:t>
            </a:r>
            <a:endParaRPr lang="en-US" sz="2800" dirty="0" smtClean="0"/>
          </a:p>
        </p:txBody>
      </p:sp>
    </p:spTree>
    <p:extLst>
      <p:ext uri="{BB962C8B-B14F-4D97-AF65-F5344CB8AC3E}">
        <p14:creationId xmlns:p14="http://schemas.microsoft.com/office/powerpoint/2010/main" val="298567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Rural Health\FOR DR. HOFFMAN\infographic-telereha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0999"/>
            <a:ext cx="237744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455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Clinical Challenge—Cognitive Rehabilitation</a:t>
            </a:r>
            <a:endParaRPr lang="en-US" dirty="0"/>
          </a:p>
        </p:txBody>
      </p:sp>
      <p:sp>
        <p:nvSpPr>
          <p:cNvPr id="4" name="TextBox 3"/>
          <p:cNvSpPr txBox="1"/>
          <p:nvPr/>
        </p:nvSpPr>
        <p:spPr>
          <a:xfrm>
            <a:off x="533400" y="1981200"/>
            <a:ext cx="7772400" cy="363176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Veteran virtual medical center and </a:t>
            </a:r>
            <a:r>
              <a:rPr lang="en-US" sz="2400" dirty="0" err="1" smtClean="0"/>
              <a:t>Exer</a:t>
            </a:r>
            <a:r>
              <a:rPr lang="en-US" sz="2400" dirty="0" smtClean="0"/>
              <a:t>-games can provide screening and clinician developed rehabilitation plans</a:t>
            </a:r>
          </a:p>
          <a:p>
            <a:pPr marL="285750" indent="-285750">
              <a:buFont typeface="Arial" panose="020B0604020202020204" pitchFamily="34" charset="0"/>
              <a:buChar char="•"/>
            </a:pPr>
            <a:r>
              <a:rPr lang="en-US" sz="2400" dirty="0" smtClean="0"/>
              <a:t>Current system captures 4 cognitive domains—Executive Function, Attention, Memory, and Visual Processing</a:t>
            </a:r>
          </a:p>
          <a:p>
            <a:pPr marL="742950" lvl="1" indent="-285750">
              <a:buFont typeface="Arial" panose="020B0604020202020204" pitchFamily="34" charset="0"/>
              <a:buChar char="•"/>
            </a:pPr>
            <a:r>
              <a:rPr lang="en-US" sz="2400" dirty="0" smtClean="0"/>
              <a:t>Uses 4G connected tablet</a:t>
            </a:r>
          </a:p>
          <a:p>
            <a:pPr marL="742950" lvl="1" indent="-285750">
              <a:buFont typeface="Arial" panose="020B0604020202020204" pitchFamily="34" charset="0"/>
              <a:buChar char="•"/>
            </a:pPr>
            <a:r>
              <a:rPr lang="en-US" sz="2400" dirty="0" smtClean="0"/>
              <a:t>Allows for access at home</a:t>
            </a:r>
          </a:p>
          <a:p>
            <a:pPr marL="742950" lvl="1" indent="-285750">
              <a:buFont typeface="Arial" panose="020B0604020202020204" pitchFamily="34" charset="0"/>
              <a:buChar char="•"/>
            </a:pPr>
            <a:r>
              <a:rPr lang="en-US" sz="2400" dirty="0" smtClean="0"/>
              <a:t>Adherence rates</a:t>
            </a:r>
          </a:p>
          <a:p>
            <a:pPr lvl="1"/>
            <a:endParaRPr lang="en-US" dirty="0" smtClean="0"/>
          </a:p>
          <a:p>
            <a:pPr algn="ctr"/>
            <a:r>
              <a:rPr lang="en-US" sz="4400" dirty="0">
                <a:hlinkClick r:id="rId2"/>
              </a:rPr>
              <a:t>https://</a:t>
            </a:r>
            <a:r>
              <a:rPr lang="en-US" sz="4400" dirty="0" smtClean="0">
                <a:hlinkClick r:id="rId2"/>
              </a:rPr>
              <a:t>youtu.be/p46-ytjboek</a:t>
            </a:r>
            <a:endParaRPr lang="en-US" sz="4400" dirty="0"/>
          </a:p>
        </p:txBody>
      </p:sp>
    </p:spTree>
    <p:extLst>
      <p:ext uri="{BB962C8B-B14F-4D97-AF65-F5344CB8AC3E}">
        <p14:creationId xmlns:p14="http://schemas.microsoft.com/office/powerpoint/2010/main" val="27371422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Telehealth Important to Patients with MS and ALS?</a:t>
            </a:r>
            <a:endParaRPr lang="en-US" dirty="0"/>
          </a:p>
        </p:txBody>
      </p:sp>
      <p:sp>
        <p:nvSpPr>
          <p:cNvPr id="3" name="Content Placeholder 2"/>
          <p:cNvSpPr>
            <a:spLocks noGrp="1"/>
          </p:cNvSpPr>
          <p:nvPr>
            <p:ph sz="quarter" idx="10"/>
          </p:nvPr>
        </p:nvSpPr>
        <p:spPr/>
        <p:txBody>
          <a:bodyPr/>
          <a:lstStyle/>
          <a:p>
            <a:pPr marL="0" indent="0">
              <a:buNone/>
            </a:pPr>
            <a:r>
              <a:rPr lang="en-US" sz="2400" dirty="0" smtClean="0"/>
              <a:t>Use of Clinical Video </a:t>
            </a:r>
            <a:r>
              <a:rPr lang="en-US" sz="2400" dirty="0" err="1" smtClean="0"/>
              <a:t>Televideo</a:t>
            </a:r>
            <a:r>
              <a:rPr lang="en-US" sz="2400" dirty="0" smtClean="0"/>
              <a:t> (CVT) can:</a:t>
            </a:r>
          </a:p>
          <a:p>
            <a:r>
              <a:rPr lang="en-US" sz="2200" dirty="0" smtClean="0"/>
              <a:t>Provide comprehensive Care to MS and ALS patients living in rural and remote areas</a:t>
            </a:r>
          </a:p>
          <a:p>
            <a:r>
              <a:rPr lang="en-US" sz="2200" dirty="0" smtClean="0"/>
              <a:t>Provide caregiver support </a:t>
            </a:r>
          </a:p>
          <a:p>
            <a:r>
              <a:rPr lang="en-US" sz="2200" dirty="0" smtClean="0"/>
              <a:t>Improve compliance for MS Disease Modifying Therapy</a:t>
            </a:r>
          </a:p>
          <a:p>
            <a:r>
              <a:rPr lang="en-US" sz="2200" dirty="0" smtClean="0"/>
              <a:t> Allow rehabilitation and wellness programs to be delivered to the home</a:t>
            </a:r>
          </a:p>
          <a:p>
            <a:r>
              <a:rPr lang="en-US" sz="2200" dirty="0" smtClean="0"/>
              <a:t>Improve quality of life and ultimately will reduce costs for MS and ALS care</a:t>
            </a:r>
            <a:endParaRPr lang="en-US" sz="2200" dirty="0"/>
          </a:p>
        </p:txBody>
      </p:sp>
      <p:sp>
        <p:nvSpPr>
          <p:cNvPr id="4" name="Slide Number Placeholder 3"/>
          <p:cNvSpPr>
            <a:spLocks noGrp="1"/>
          </p:cNvSpPr>
          <p:nvPr>
            <p:ph type="sldNum" sz="quarter" idx="4294967295"/>
          </p:nvPr>
        </p:nvSpPr>
        <p:spPr>
          <a:xfrm>
            <a:off x="8653463" y="6400800"/>
            <a:ext cx="490537" cy="365125"/>
          </a:xfrm>
        </p:spPr>
        <p:txBody>
          <a:bodyPr/>
          <a:lstStyle/>
          <a:p>
            <a:pPr>
              <a:defRPr/>
            </a:pPr>
            <a:fld id="{662CEF05-4542-4F05-ABC7-55945534E497}"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6655382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Clinical Challenge—CVT Tele-rehabilitation</a:t>
            </a:r>
            <a:endParaRPr lang="en-US" dirty="0"/>
          </a:p>
        </p:txBody>
      </p:sp>
      <p:sp>
        <p:nvSpPr>
          <p:cNvPr id="4" name="TextBox 3"/>
          <p:cNvSpPr txBox="1"/>
          <p:nvPr/>
        </p:nvSpPr>
        <p:spPr>
          <a:xfrm>
            <a:off x="533400" y="1752600"/>
            <a:ext cx="7772400" cy="4247317"/>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000" dirty="0" smtClean="0"/>
              <a:t>Veteran travel times limited access to in person-physical therapy</a:t>
            </a:r>
          </a:p>
          <a:p>
            <a:pPr marL="742950" lvl="1" indent="-285750">
              <a:buFont typeface="Arial" panose="020B0604020202020204" pitchFamily="34" charset="0"/>
              <a:buChar char="•"/>
            </a:pPr>
            <a:r>
              <a:rPr lang="en-US" sz="2000" dirty="0" smtClean="0"/>
              <a:t>Without CVT, therapists rely on Veterans to complete a home based program with little feedback or monitoring</a:t>
            </a:r>
          </a:p>
          <a:p>
            <a:pPr marL="742950" lvl="1" indent="-285750">
              <a:buFont typeface="Arial" panose="020B0604020202020204" pitchFamily="34" charset="0"/>
              <a:buChar char="•"/>
            </a:pPr>
            <a:r>
              <a:rPr lang="en-US" sz="2000" dirty="0" smtClean="0"/>
              <a:t>Travel to the clinic increased fatigue for many Veterans prior to initiating their sessions</a:t>
            </a:r>
          </a:p>
          <a:p>
            <a:pPr marL="742950" lvl="1" indent="-285750">
              <a:buFont typeface="Arial" panose="020B0604020202020204" pitchFamily="34" charset="0"/>
              <a:buChar char="•"/>
            </a:pPr>
            <a:r>
              <a:rPr lang="en-US" sz="2000" dirty="0" smtClean="0"/>
              <a:t>As travel time increased, Veterans cancellations and missed appointments increased</a:t>
            </a:r>
          </a:p>
          <a:p>
            <a:pPr marL="285750" indent="-285750">
              <a:buFont typeface="Arial" panose="020B0604020202020204" pitchFamily="34" charset="0"/>
              <a:buChar char="•"/>
            </a:pPr>
            <a:r>
              <a:rPr lang="en-US" sz="2000" dirty="0" smtClean="0"/>
              <a:t>CVT allows for the direct observation of Veteran performance, and interaction with the therapist in their home</a:t>
            </a:r>
          </a:p>
          <a:p>
            <a:pPr marL="285750" indent="-285750">
              <a:buFont typeface="Arial" panose="020B0604020202020204" pitchFamily="34" charset="0"/>
              <a:buChar char="•"/>
            </a:pPr>
            <a:r>
              <a:rPr lang="en-US" sz="2000" dirty="0" err="1" smtClean="0"/>
              <a:t>Exer</a:t>
            </a:r>
            <a:r>
              <a:rPr lang="en-US" sz="2000" dirty="0" smtClean="0"/>
              <a:t>-games allow for a remote quantitation of a Veterans movement, performance, and adherence</a:t>
            </a:r>
            <a:endParaRPr lang="en-US" sz="2000" dirty="0"/>
          </a:p>
          <a:p>
            <a:pPr marL="285750" indent="-285750">
              <a:buFont typeface="Arial" panose="020B0604020202020204" pitchFamily="34" charset="0"/>
              <a:buChar char="•"/>
            </a:pPr>
            <a:r>
              <a:rPr lang="en-US" sz="2000" dirty="0" smtClean="0"/>
              <a:t>Bluetooth peripherals allow for the tracking of vital signs</a:t>
            </a:r>
            <a:endParaRPr lang="en-US" sz="2000" dirty="0"/>
          </a:p>
        </p:txBody>
      </p:sp>
    </p:spTree>
    <p:extLst>
      <p:ext uri="{BB962C8B-B14F-4D97-AF65-F5344CB8AC3E}">
        <p14:creationId xmlns:p14="http://schemas.microsoft.com/office/powerpoint/2010/main" val="6580761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Clinical Challenge—VA Virtual Medical Center</a:t>
            </a:r>
            <a:endParaRPr lang="en-US" dirty="0"/>
          </a:p>
        </p:txBody>
      </p:sp>
      <p:sp>
        <p:nvSpPr>
          <p:cNvPr id="4" name="TextBox 3"/>
          <p:cNvSpPr txBox="1"/>
          <p:nvPr/>
        </p:nvSpPr>
        <p:spPr>
          <a:xfrm>
            <a:off x="533400" y="1981200"/>
            <a:ext cx="7772400" cy="3631763"/>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000" dirty="0" smtClean="0"/>
              <a:t>Veteran virtual medical center will house clinics for all disciplines</a:t>
            </a:r>
          </a:p>
          <a:p>
            <a:pPr marL="742950" lvl="1" indent="-285750">
              <a:buFont typeface="Arial" panose="020B0604020202020204" pitchFamily="34" charset="0"/>
              <a:buChar char="•"/>
            </a:pPr>
            <a:r>
              <a:rPr lang="en-US" sz="2000" dirty="0" smtClean="0"/>
              <a:t>Allows Veterans to access patient oriented information about diseases</a:t>
            </a:r>
          </a:p>
          <a:p>
            <a:pPr marL="742950" lvl="1" indent="-285750">
              <a:buFont typeface="Arial" panose="020B0604020202020204" pitchFamily="34" charset="0"/>
              <a:buChar char="•"/>
            </a:pPr>
            <a:r>
              <a:rPr lang="en-US" sz="2000" dirty="0" smtClean="0"/>
              <a:t>Interact with other Veterans in the environment</a:t>
            </a:r>
          </a:p>
          <a:p>
            <a:pPr marL="742950" lvl="1" indent="-285750">
              <a:buFont typeface="Arial" panose="020B0604020202020204" pitchFamily="34" charset="0"/>
              <a:buChar char="•"/>
            </a:pPr>
            <a:r>
              <a:rPr lang="en-US" sz="2000" dirty="0" smtClean="0"/>
              <a:t>Attend educational classes on exercise and disease management</a:t>
            </a:r>
          </a:p>
          <a:p>
            <a:pPr marL="285750" indent="-285750">
              <a:buFont typeface="Arial" panose="020B0604020202020204" pitchFamily="34" charset="0"/>
              <a:buChar char="•"/>
            </a:pPr>
            <a:r>
              <a:rPr lang="en-US" sz="2000" dirty="0" smtClean="0"/>
              <a:t>Allows access from computers with an internet connection</a:t>
            </a:r>
          </a:p>
          <a:p>
            <a:pPr marL="285750" indent="-285750">
              <a:buFont typeface="Arial" panose="020B0604020202020204" pitchFamily="34" charset="0"/>
              <a:buChar char="•"/>
            </a:pPr>
            <a:r>
              <a:rPr lang="en-US" sz="2000" dirty="0" smtClean="0"/>
              <a:t>Repository for all VA generated research summaries</a:t>
            </a:r>
          </a:p>
          <a:p>
            <a:pPr algn="ctr"/>
            <a:r>
              <a:rPr lang="en-US" sz="6000" u="sng" dirty="0" smtClean="0"/>
              <a:t>www.vamvc.com</a:t>
            </a:r>
            <a:endParaRPr lang="en-US" sz="6000" u="sng" dirty="0" smtClean="0"/>
          </a:p>
        </p:txBody>
      </p:sp>
    </p:spTree>
    <p:extLst>
      <p:ext uri="{BB962C8B-B14F-4D97-AF65-F5344CB8AC3E}">
        <p14:creationId xmlns:p14="http://schemas.microsoft.com/office/powerpoint/2010/main" val="8008569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Medical Center-Fitness Center</a:t>
            </a: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 y="1750882"/>
            <a:ext cx="8304213"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3510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Future Directions &amp; Discussions</a:t>
            </a:r>
            <a:endParaRPr lang="en-US" dirty="0"/>
          </a:p>
        </p:txBody>
      </p:sp>
      <p:sp>
        <p:nvSpPr>
          <p:cNvPr id="4" name="TextBox 3"/>
          <p:cNvSpPr txBox="1"/>
          <p:nvPr/>
        </p:nvSpPr>
        <p:spPr>
          <a:xfrm>
            <a:off x="533400" y="1981200"/>
            <a:ext cx="77724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Using Kinect camera and </a:t>
            </a:r>
            <a:r>
              <a:rPr lang="en-US" sz="2400" dirty="0" err="1" smtClean="0"/>
              <a:t>televideo</a:t>
            </a:r>
            <a:r>
              <a:rPr lang="en-US" sz="2400" dirty="0" smtClean="0"/>
              <a:t> allows for direct capture of workload</a:t>
            </a:r>
          </a:p>
          <a:p>
            <a:pPr marL="285750" indent="-285750">
              <a:buFont typeface="Arial" panose="020B0604020202020204" pitchFamily="34" charset="0"/>
              <a:buChar char="•"/>
            </a:pPr>
            <a:r>
              <a:rPr lang="en-US" sz="2400" dirty="0" smtClean="0"/>
              <a:t>Allows for quantitation of treatment plan progress by provider and patient</a:t>
            </a:r>
            <a:endParaRPr lang="en-US" sz="2400" dirty="0" smtClean="0"/>
          </a:p>
          <a:p>
            <a:pPr marL="285750" indent="-285750">
              <a:buFont typeface="Arial" panose="020B0604020202020204" pitchFamily="34" charset="0"/>
              <a:buChar char="•"/>
            </a:pPr>
            <a:r>
              <a:rPr lang="en-US" sz="2400" dirty="0" smtClean="0"/>
              <a:t>Medication adherence</a:t>
            </a:r>
          </a:p>
          <a:p>
            <a:pPr marL="285750" indent="-285750">
              <a:buFont typeface="Arial" panose="020B0604020202020204" pitchFamily="34" charset="0"/>
              <a:buChar char="•"/>
            </a:pPr>
            <a:r>
              <a:rPr lang="en-US" sz="2400" dirty="0" smtClean="0"/>
              <a:t>Remote monitoring can allow for early detection of disease progression</a:t>
            </a:r>
          </a:p>
          <a:p>
            <a:pPr marL="285750" indent="-285750">
              <a:buFont typeface="Arial" panose="020B0604020202020204" pitchFamily="34" charset="0"/>
              <a:buChar char="•"/>
            </a:pPr>
            <a:r>
              <a:rPr lang="en-US" sz="2400" dirty="0" smtClean="0"/>
              <a:t>Ongoing, lifelong wellness promotion for hypokinetic, neurologic, and neurodegenerative disease</a:t>
            </a:r>
          </a:p>
          <a:p>
            <a:pPr marL="285750" indent="-285750">
              <a:buFont typeface="Arial" panose="020B0604020202020204" pitchFamily="34" charset="0"/>
              <a:buChar char="•"/>
            </a:pPr>
            <a:endParaRPr lang="en-US" sz="2400" dirty="0" smtClean="0"/>
          </a:p>
          <a:p>
            <a:pPr lvl="1"/>
            <a:endParaRPr lang="en-US" dirty="0" smtClean="0"/>
          </a:p>
        </p:txBody>
      </p:sp>
    </p:spTree>
    <p:extLst>
      <p:ext uri="{BB962C8B-B14F-4D97-AF65-F5344CB8AC3E}">
        <p14:creationId xmlns:p14="http://schemas.microsoft.com/office/powerpoint/2010/main" val="31686152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309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Initiatives</a:t>
            </a:r>
            <a:br>
              <a:rPr lang="en-US" dirty="0" smtClean="0"/>
            </a:br>
            <a:r>
              <a:rPr lang="en-US" dirty="0" smtClean="0"/>
              <a:t>VITAL+JINTRONIX</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60400" y="-660400"/>
            <a:ext cx="7823200" cy="9144000"/>
          </a:xfrm>
          <a:prstGeom prst="rect">
            <a:avLst/>
          </a:prstGeom>
        </p:spPr>
      </p:pic>
    </p:spTree>
    <p:extLst>
      <p:ext uri="{BB962C8B-B14F-4D97-AF65-F5344CB8AC3E}">
        <p14:creationId xmlns:p14="http://schemas.microsoft.com/office/powerpoint/2010/main" val="178822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Initiatives</a:t>
            </a:r>
            <a:br>
              <a:rPr lang="en-US" dirty="0" smtClean="0"/>
            </a:br>
            <a:r>
              <a:rPr lang="en-US" dirty="0" smtClean="0"/>
              <a:t>VITAL+JINTRONIX</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Tree>
    <p:extLst>
      <p:ext uri="{BB962C8B-B14F-4D97-AF65-F5344CB8AC3E}">
        <p14:creationId xmlns:p14="http://schemas.microsoft.com/office/powerpoint/2010/main" val="309927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048000"/>
            <a:ext cx="8534400" cy="2819400"/>
          </a:xfrm>
        </p:spPr>
        <p:txBody>
          <a:bodyPr/>
          <a:lstStyle/>
          <a:p>
            <a:pPr algn="ctr"/>
            <a:r>
              <a:rPr lang="en-US" sz="3600" dirty="0"/>
              <a:t>Disclaimer: The views and opinions expressed in this article are those of </a:t>
            </a:r>
            <a:r>
              <a:rPr lang="en-US" sz="3600"/>
              <a:t>the </a:t>
            </a:r>
            <a:r>
              <a:rPr lang="en-US" sz="3600" smtClean="0"/>
              <a:t>author </a:t>
            </a:r>
            <a:r>
              <a:rPr lang="en-US" sz="3600" dirty="0"/>
              <a:t>and do not necessarily reflect the official policy or position of any agency of the U.S. government</a:t>
            </a:r>
            <a:endParaRPr lang="en-US" sz="3600" dirty="0"/>
          </a:p>
        </p:txBody>
      </p:sp>
    </p:spTree>
    <p:extLst>
      <p:ext uri="{BB962C8B-B14F-4D97-AF65-F5344CB8AC3E}">
        <p14:creationId xmlns:p14="http://schemas.microsoft.com/office/powerpoint/2010/main" val="330587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Initiatives</a:t>
            </a:r>
            <a:br>
              <a:rPr lang="en-US" dirty="0" smtClean="0"/>
            </a:br>
            <a:r>
              <a:rPr lang="en-US" dirty="0" smtClean="0"/>
              <a:t>VITAL+JINTRONIX</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22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Medical Center-Conference Room</a:t>
            </a: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21</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4889"/>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525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title="Tractor in field during Autumn"/>
          <p:cNvPicPr>
            <a:picLocks noChangeAspect="1" noChangeArrowheads="1"/>
          </p:cNvPicPr>
          <p:nvPr/>
        </p:nvPicPr>
        <p:blipFill>
          <a:blip r:embed="rId3"/>
          <a:srcRect/>
          <a:stretch>
            <a:fillRect/>
          </a:stretch>
        </p:blipFill>
        <p:spPr bwMode="auto">
          <a:xfrm>
            <a:off x="799848" y="184150"/>
            <a:ext cx="7986011" cy="5995670"/>
          </a:xfrm>
          <a:prstGeom prst="rect">
            <a:avLst/>
          </a:prstGeom>
          <a:noFill/>
          <a:ln w="9525">
            <a:solidFill>
              <a:schemeClr val="tx1"/>
            </a:solidFill>
            <a:miter lim="800000"/>
            <a:headEnd/>
            <a:tailEnd/>
          </a:ln>
        </p:spPr>
      </p:pic>
      <p:pic>
        <p:nvPicPr>
          <p:cNvPr id="7" name="Picture 6" descr="Flighthawk.jpg" title="Older Veteran "/>
          <p:cNvPicPr>
            <a:picLocks noChangeAspect="1"/>
          </p:cNvPicPr>
          <p:nvPr/>
        </p:nvPicPr>
        <p:blipFill>
          <a:blip r:embed="rId4"/>
          <a:srcRect l="13333" r="9167" b="10699"/>
          <a:stretch>
            <a:fillRect/>
          </a:stretch>
        </p:blipFill>
        <p:spPr bwMode="auto">
          <a:xfrm>
            <a:off x="1279639" y="1143953"/>
            <a:ext cx="3895750" cy="2525023"/>
          </a:xfrm>
          <a:prstGeom prst="rect">
            <a:avLst/>
          </a:prstGeom>
          <a:noFill/>
          <a:ln w="9525">
            <a:solidFill>
              <a:schemeClr val="tx1"/>
            </a:solidFill>
            <a:miter lim="800000"/>
            <a:headEnd/>
            <a:tailEnd/>
          </a:ln>
        </p:spPr>
      </p:pic>
      <p:pic>
        <p:nvPicPr>
          <p:cNvPr id="9" name="Picture 3" title="Man wearing operation Iraqi Veterans shirt"/>
          <p:cNvPicPr>
            <a:picLocks noChangeAspect="1" noChangeArrowheads="1"/>
          </p:cNvPicPr>
          <p:nvPr/>
        </p:nvPicPr>
        <p:blipFill>
          <a:blip r:embed="rId5"/>
          <a:srcRect r="9003"/>
          <a:stretch>
            <a:fillRect/>
          </a:stretch>
        </p:blipFill>
        <p:spPr bwMode="auto">
          <a:xfrm>
            <a:off x="5410200" y="1143953"/>
            <a:ext cx="2920336" cy="4799647"/>
          </a:xfrm>
          <a:prstGeom prst="rect">
            <a:avLst/>
          </a:prstGeom>
          <a:noFill/>
          <a:ln w="9525">
            <a:solidFill>
              <a:schemeClr val="tx1"/>
            </a:solidFill>
            <a:miter lim="800000"/>
            <a:headEnd/>
            <a:tailEnd/>
          </a:ln>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640" y="3868512"/>
            <a:ext cx="3901960" cy="20750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itle 3"/>
          <p:cNvSpPr txBox="1">
            <a:spLocks/>
          </p:cNvSpPr>
          <p:nvPr/>
        </p:nvSpPr>
        <p:spPr>
          <a:xfrm>
            <a:off x="914400" y="371475"/>
            <a:ext cx="7772400" cy="619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prstClr val="white"/>
                </a:solidFill>
                <a:effectLst>
                  <a:outerShdw blurRad="38100" dist="38100" dir="2700000" algn="tl">
                    <a:srgbClr val="000000">
                      <a:alpha val="43137"/>
                    </a:srgbClr>
                  </a:outerShdw>
                </a:effectLst>
                <a:latin typeface="Georgia" pitchFamily="18" charset="0"/>
              </a:rPr>
              <a:t>Thank You for Your Service</a:t>
            </a:r>
            <a:endParaRPr lang="en-US" sz="3600" b="1" dirty="0">
              <a:solidFill>
                <a:prstClr val="white"/>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8667487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Distribution of Veteran and non-Veteran MS patients in North Central Florida</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27" y="1725037"/>
            <a:ext cx="3551828" cy="4596483"/>
          </a:xfrm>
          <a:prstGeom prst="rect">
            <a:avLst/>
          </a:prstGeom>
        </p:spPr>
      </p:pic>
      <p:pic>
        <p:nvPicPr>
          <p:cNvPr id="409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38755" y="2209800"/>
            <a:ext cx="4890483" cy="426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07596" y="2443125"/>
            <a:ext cx="3352800" cy="338554"/>
          </a:xfrm>
          <a:prstGeom prst="rect">
            <a:avLst/>
          </a:prstGeom>
          <a:solidFill>
            <a:schemeClr val="bg1"/>
          </a:solidFill>
          <a:ln>
            <a:solidFill>
              <a:schemeClr val="tx1"/>
            </a:solidFill>
          </a:ln>
        </p:spPr>
        <p:txBody>
          <a:bodyPr wrap="square" rtlCol="0">
            <a:spAutoFit/>
          </a:bodyPr>
          <a:lstStyle/>
          <a:p>
            <a:pPr algn="ctr"/>
            <a:r>
              <a:rPr lang="en-US" sz="1600" dirty="0"/>
              <a:t>MS Patients Self-Reported </a:t>
            </a:r>
            <a:r>
              <a:rPr lang="en-US" sz="1600" dirty="0" smtClean="0"/>
              <a:t>to NFNMSS</a:t>
            </a:r>
            <a:endParaRPr lang="en-US" sz="1600" dirty="0"/>
          </a:p>
        </p:txBody>
      </p:sp>
    </p:spTree>
    <p:extLst>
      <p:ext uri="{BB962C8B-B14F-4D97-AF65-F5344CB8AC3E}">
        <p14:creationId xmlns:p14="http://schemas.microsoft.com/office/powerpoint/2010/main" val="13553028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MS CVT NEUROLOGY FOLLOW-UP</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52600"/>
            <a:ext cx="8040426" cy="4747027"/>
          </a:xfrm>
          <a:prstGeom prst="rect">
            <a:avLst/>
          </a:prstGeom>
          <a:ln>
            <a:solidFill>
              <a:srgbClr val="FF0000"/>
            </a:solidFill>
          </a:ln>
        </p:spPr>
      </p:pic>
      <p:sp>
        <p:nvSpPr>
          <p:cNvPr id="8" name="Oval 7"/>
          <p:cNvSpPr/>
          <p:nvPr/>
        </p:nvSpPr>
        <p:spPr>
          <a:xfrm>
            <a:off x="1811320" y="2580683"/>
            <a:ext cx="2952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Oval 10"/>
          <p:cNvSpPr/>
          <p:nvPr/>
        </p:nvSpPr>
        <p:spPr>
          <a:xfrm>
            <a:off x="3106720" y="2933108"/>
            <a:ext cx="2952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Oval 11"/>
          <p:cNvSpPr/>
          <p:nvPr/>
        </p:nvSpPr>
        <p:spPr>
          <a:xfrm>
            <a:off x="5611795" y="4847633"/>
            <a:ext cx="2952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Oval 12"/>
          <p:cNvSpPr/>
          <p:nvPr/>
        </p:nvSpPr>
        <p:spPr>
          <a:xfrm>
            <a:off x="6850045" y="3056933"/>
            <a:ext cx="2952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Oval 13"/>
          <p:cNvSpPr/>
          <p:nvPr/>
        </p:nvSpPr>
        <p:spPr>
          <a:xfrm>
            <a:off x="6288070" y="4742858"/>
            <a:ext cx="295275" cy="3238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Arrow Connector 16"/>
          <p:cNvCxnSpPr/>
          <p:nvPr/>
        </p:nvCxnSpPr>
        <p:spPr>
          <a:xfrm flipH="1" flipV="1">
            <a:off x="2354245" y="2656883"/>
            <a:ext cx="3086100" cy="704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401995" y="3004545"/>
            <a:ext cx="2190750" cy="504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611795" y="3509370"/>
            <a:ext cx="133350" cy="1233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611795" y="3509370"/>
            <a:ext cx="676275" cy="1323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3" idx="2"/>
          </p:cNvCxnSpPr>
          <p:nvPr/>
        </p:nvCxnSpPr>
        <p:spPr>
          <a:xfrm flipV="1">
            <a:off x="5678470" y="3218858"/>
            <a:ext cx="1171575" cy="142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2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COMPREHENSIVE ALS CARE</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1629"/>
            <a:ext cx="72358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7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Tele-presenter Demonstrating Reflexes</a:t>
            </a:r>
            <a:endParaRPr lang="en-US" sz="3400" dirty="0"/>
          </a:p>
        </p:txBody>
      </p:sp>
      <p:pic>
        <p:nvPicPr>
          <p:cNvPr id="2050" name="Picture 1" descr="image0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0426" y="1295400"/>
            <a:ext cx="7922635" cy="471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4604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Caregiver and Patient Satisfaction</a:t>
            </a:r>
            <a:endParaRPr lang="en-US" sz="3400" dirty="0"/>
          </a:p>
        </p:txBody>
      </p:sp>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99" y="1295400"/>
            <a:ext cx="82010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764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3178" y="4987636"/>
            <a:ext cx="6534994" cy="1661993"/>
          </a:xfrm>
          <a:prstGeom prst="rect">
            <a:avLst/>
          </a:prstGeom>
          <a:noFill/>
        </p:spPr>
        <p:txBody>
          <a:bodyPr wrap="none" rtlCol="0">
            <a:spAutoFit/>
          </a:bodyPr>
          <a:lstStyle/>
          <a:p>
            <a:pPr algn="ctr" defTabSz="914400"/>
            <a:r>
              <a:rPr lang="en-US" sz="3200" b="1" dirty="0" smtClean="0">
                <a:solidFill>
                  <a:srgbClr val="000066"/>
                </a:solidFill>
                <a:latin typeface="Times New Roman" pitchFamily="18" charset="0"/>
                <a:cs typeface="Times New Roman" pitchFamily="18" charset="0"/>
              </a:rPr>
              <a:t>Clinical Video Telehealth (CVT)</a:t>
            </a:r>
          </a:p>
          <a:p>
            <a:pPr algn="ctr" defTabSz="914400"/>
            <a:r>
              <a:rPr lang="en-US" sz="3800" b="1" dirty="0" smtClean="0">
                <a:solidFill>
                  <a:prstClr val="black"/>
                </a:solidFill>
                <a:latin typeface="Times New Roman" pitchFamily="18" charset="0"/>
                <a:cs typeface="Times New Roman" pitchFamily="18" charset="0"/>
              </a:rPr>
              <a:t>Home-based Physical Therapy</a:t>
            </a:r>
          </a:p>
          <a:p>
            <a:pPr algn="ctr" defTabSz="914400"/>
            <a:r>
              <a:rPr lang="en-US" sz="3200" b="1" dirty="0" smtClean="0">
                <a:solidFill>
                  <a:prstClr val="black"/>
                </a:solidFill>
                <a:latin typeface="Times New Roman" pitchFamily="18" charset="0"/>
                <a:cs typeface="Times New Roman" pitchFamily="18" charset="0"/>
              </a:rPr>
              <a:t>Exercise Intervention</a:t>
            </a:r>
            <a:endParaRPr lang="en-US" sz="3200" b="1" dirty="0">
              <a:solidFill>
                <a:prstClr val="black"/>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srcRect/>
          <a:stretch>
            <a:fillRect/>
          </a:stretch>
        </p:blipFill>
        <p:spPr bwMode="auto">
          <a:xfrm>
            <a:off x="1183992" y="225973"/>
            <a:ext cx="7133367" cy="4744963"/>
          </a:xfrm>
          <a:prstGeom prst="rect">
            <a:avLst/>
          </a:prstGeom>
          <a:noFill/>
          <a:ln w="9525">
            <a:solidFill>
              <a:schemeClr val="tx1"/>
            </a:solidFill>
            <a:miter lim="800000"/>
            <a:headEnd/>
            <a:tailEnd/>
          </a:ln>
        </p:spPr>
      </p:pic>
      <p:sp>
        <p:nvSpPr>
          <p:cNvPr id="6" name="Slide Number Placeholder 3"/>
          <p:cNvSpPr txBox="1">
            <a:spLocks/>
          </p:cNvSpPr>
          <p:nvPr/>
        </p:nvSpPr>
        <p:spPr>
          <a:xfrm>
            <a:off x="8534400" y="6400800"/>
            <a:ext cx="490537"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62CEF05-4542-4F05-ABC7-55945534E497}" type="slidenum">
              <a:rPr lang="en-US" smtClean="0">
                <a:solidFill>
                  <a:prstClr val="black">
                    <a:tint val="75000"/>
                  </a:prstClr>
                </a:solidFill>
              </a:rPr>
              <a:pPr>
                <a:defRPr/>
              </a:pPr>
              <a:t>8</a:t>
            </a:fld>
            <a:endParaRPr lang="en-US" dirty="0">
              <a:solidFill>
                <a:prstClr val="black">
                  <a:tint val="75000"/>
                </a:prst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25" y="3268663"/>
            <a:ext cx="59499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9619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CVT-REHAB – Hub to Home</a:t>
            </a:r>
          </a:p>
        </p:txBody>
      </p:sp>
      <p:sp>
        <p:nvSpPr>
          <p:cNvPr id="6" name="Picture Placeholder 1"/>
          <p:cNvSpPr txBox="1">
            <a:spLocks/>
          </p:cNvSpPr>
          <p:nvPr/>
        </p:nvSpPr>
        <p:spPr>
          <a:xfrm>
            <a:off x="1944688" y="2544224"/>
            <a:ext cx="5486400" cy="2724039"/>
          </a:xfrm>
          <a:prstGeom prst="rect">
            <a:avLst/>
          </a:prstGeom>
        </p:spPr>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9288" y="1939330"/>
            <a:ext cx="5428783" cy="40042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378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RH_Template_FY2012_ORHLogo_Nav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H_Template_FY2012_ORHLogo_Nav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5474</TotalTime>
  <Words>991</Words>
  <Application>Microsoft Office PowerPoint</Application>
  <PresentationFormat>On-screen Show (4:3)</PresentationFormat>
  <Paragraphs>82</Paragraphs>
  <Slides>22</Slides>
  <Notes>11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ORH_Template_FY2012_ORHLogo_Navy</vt:lpstr>
      <vt:lpstr>1_ORH_Template_FY2012_ORHLogo_Navy</vt:lpstr>
      <vt:lpstr>Improving Access to Care through Telehealth for Veterans with MS and ALS</vt:lpstr>
      <vt:lpstr>Disclaimer: The views and opinions expressed in this article are those of the author and do not necessarily reflect the official policy or position of any agency of the U.S. government</vt:lpstr>
      <vt:lpstr>Distribution of Veteran and non-Veteran MS patients in North Central Florida</vt:lpstr>
      <vt:lpstr>MS CVT NEUROLOGY FOLLOW-UP</vt:lpstr>
      <vt:lpstr>COMPREHENSIVE ALS CARE</vt:lpstr>
      <vt:lpstr>Tele-presenter Demonstrating Reflexes</vt:lpstr>
      <vt:lpstr>Caregiver and Patient Satisfaction</vt:lpstr>
      <vt:lpstr>PowerPoint Presentation</vt:lpstr>
      <vt:lpstr>CVT-REHAB – Hub to Home</vt:lpstr>
      <vt:lpstr>PowerPoint Presentation</vt:lpstr>
      <vt:lpstr>Clinical Challenge—Cognitive Rehabilitation</vt:lpstr>
      <vt:lpstr>Why is Telehealth Important to Patients with MS and ALS?</vt:lpstr>
      <vt:lpstr>Clinical Challenge—CVT Tele-rehabilitation</vt:lpstr>
      <vt:lpstr>Clinical Challenge—VA Virtual Medical Center</vt:lpstr>
      <vt:lpstr>Virtual Medical Center-Fitness Center</vt:lpstr>
      <vt:lpstr>Future Directions &amp; Discussions</vt:lpstr>
      <vt:lpstr>PowerPoint Presentation</vt:lpstr>
      <vt:lpstr>New Initiatives VITAL+JINTRONIX</vt:lpstr>
      <vt:lpstr>New Initiatives VITAL+JINTRONIX</vt:lpstr>
      <vt:lpstr>New Initiatives VITAL+JINTRONIX</vt:lpstr>
      <vt:lpstr>Virtual Medical Center-Conference Room</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vhanflwingk</dc:creator>
  <cp:lastModifiedBy>Sean McCoy</cp:lastModifiedBy>
  <cp:revision>271</cp:revision>
  <cp:lastPrinted>2015-06-10T13:59:18Z</cp:lastPrinted>
  <dcterms:created xsi:type="dcterms:W3CDTF">2010-12-08T20:55:37Z</dcterms:created>
  <dcterms:modified xsi:type="dcterms:W3CDTF">2015-10-01T07:59:41Z</dcterms:modified>
</cp:coreProperties>
</file>