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9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8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1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7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3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0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3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3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DB13-D5A8-4FA3-8407-FB5658B4C6B6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1316-0087-469F-9F71-D071C732B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9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Puerto Rico as a Model “City” Candidate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Puerto Rico Provides Unique Model “City” Possibilities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7432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Under NTIA and FCC Responsibilities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“Remote” Location compared to Mainland US Cities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Could utilize entire island for this initiative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/>
              <a:t>Geographically diverse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400" b="1" dirty="0" smtClean="0"/>
              <a:t>Mountains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400" b="1" dirty="0" smtClean="0"/>
              <a:t>Seashore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sz="2400" b="1" dirty="0" smtClean="0"/>
              <a:t>Surrounding Islands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/>
              <a:t>Potential to aid in stimulating the Puerto Rican economy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8381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Puerto Rico as a Model “City” Candidate</vt:lpstr>
      <vt:lpstr>Puerto Rico Provides Unique Model “City” Possibilities</vt:lpstr>
    </vt:vector>
  </TitlesOfParts>
  <Company>Federal Communications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Sulhoff</dc:creator>
  <cp:lastModifiedBy>Cecilia Sulhoff</cp:lastModifiedBy>
  <cp:revision>8</cp:revision>
  <dcterms:created xsi:type="dcterms:W3CDTF">2015-04-09T18:29:31Z</dcterms:created>
  <dcterms:modified xsi:type="dcterms:W3CDTF">2015-04-14T23:35:20Z</dcterms:modified>
</cp:coreProperties>
</file>