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262" y="-5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95D5C7-FE13-47D7-90EE-5CF0417B0600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67978D8-1AA7-43FA-BFF1-99ED40652A14}">
      <dgm:prSet phldrT="[Text]" custT="1"/>
      <dgm:spPr/>
      <dgm:t>
        <a:bodyPr/>
        <a:lstStyle/>
        <a:p>
          <a:r>
            <a:rPr lang="en-US" sz="2000" b="1" dirty="0" smtClean="0"/>
            <a:t>- Small/Simple Projects</a:t>
          </a:r>
        </a:p>
        <a:p>
          <a:r>
            <a:rPr lang="en-US" sz="2000" b="1" dirty="0" smtClean="0"/>
            <a:t>- Short duration</a:t>
          </a:r>
        </a:p>
        <a:p>
          <a:r>
            <a:rPr lang="en-US" sz="2000" b="1" dirty="0" smtClean="0"/>
            <a:t>- Single entity</a:t>
          </a:r>
        </a:p>
        <a:p>
          <a:r>
            <a:rPr lang="en-US" sz="2000" b="1" dirty="0" smtClean="0"/>
            <a:t>- Limited coverage</a:t>
          </a:r>
          <a:endParaRPr lang="en-US" sz="2000" b="1" dirty="0"/>
        </a:p>
      </dgm:t>
    </dgm:pt>
    <dgm:pt modelId="{87F744C3-4BCF-44FD-9E0D-52890E19A8DE}" type="parTrans" cxnId="{4306E112-82E0-4216-BB61-08D53E9114C1}">
      <dgm:prSet/>
      <dgm:spPr/>
      <dgm:t>
        <a:bodyPr/>
        <a:lstStyle/>
        <a:p>
          <a:endParaRPr lang="en-US"/>
        </a:p>
      </dgm:t>
    </dgm:pt>
    <dgm:pt modelId="{2A4052FE-ECE9-42FC-A5F1-3601C480D51B}" type="sibTrans" cxnId="{4306E112-82E0-4216-BB61-08D53E9114C1}">
      <dgm:prSet/>
      <dgm:spPr/>
      <dgm:t>
        <a:bodyPr/>
        <a:lstStyle/>
        <a:p>
          <a:endParaRPr lang="en-US"/>
        </a:p>
      </dgm:t>
    </dgm:pt>
    <dgm:pt modelId="{53A47A9C-299E-4AE8-B2DE-48E9EC4B092E}">
      <dgm:prSet phldrT="[Text]" custT="1"/>
      <dgm:spPr/>
      <dgm:t>
        <a:bodyPr/>
        <a:lstStyle/>
        <a:p>
          <a:pPr algn="r"/>
          <a:r>
            <a:rPr lang="en-US" sz="2000" b="1" dirty="0" smtClean="0"/>
            <a:t>- Large/Complex Projects</a:t>
          </a:r>
        </a:p>
        <a:p>
          <a:pPr algn="r"/>
          <a:r>
            <a:rPr lang="en-US" sz="2000" b="1" dirty="0" smtClean="0"/>
            <a:t>- Multiple years</a:t>
          </a:r>
        </a:p>
        <a:p>
          <a:pPr algn="r"/>
          <a:r>
            <a:rPr lang="en-US" sz="2000" b="1" dirty="0" smtClean="0"/>
            <a:t>- Many stakeholders</a:t>
          </a:r>
        </a:p>
        <a:p>
          <a:pPr algn="r"/>
          <a:r>
            <a:rPr lang="en-US" sz="2000" b="1" dirty="0" smtClean="0"/>
            <a:t>- City/State/National Coverage</a:t>
          </a:r>
          <a:endParaRPr lang="en-US" sz="2000" b="1" dirty="0"/>
        </a:p>
      </dgm:t>
    </dgm:pt>
    <dgm:pt modelId="{72C4C43F-62C1-4A15-B025-80B869BB39CA}" type="parTrans" cxnId="{FD038D3E-0500-4F1B-BD95-155BB49854E3}">
      <dgm:prSet/>
      <dgm:spPr/>
      <dgm:t>
        <a:bodyPr/>
        <a:lstStyle/>
        <a:p>
          <a:endParaRPr lang="en-US"/>
        </a:p>
      </dgm:t>
    </dgm:pt>
    <dgm:pt modelId="{FFDB4C73-4E62-4FEE-A55F-9B3ADC90242E}" type="sibTrans" cxnId="{FD038D3E-0500-4F1B-BD95-155BB49854E3}">
      <dgm:prSet/>
      <dgm:spPr/>
      <dgm:t>
        <a:bodyPr/>
        <a:lstStyle/>
        <a:p>
          <a:endParaRPr lang="en-US"/>
        </a:p>
      </dgm:t>
    </dgm:pt>
    <dgm:pt modelId="{841EDB59-C865-46C6-A755-1C2A33EE1688}">
      <dgm:prSet custT="1"/>
      <dgm:spPr/>
      <dgm:t>
        <a:bodyPr/>
        <a:lstStyle/>
        <a:p>
          <a:endParaRPr lang="en-US" sz="2000" dirty="0"/>
        </a:p>
      </dgm:t>
    </dgm:pt>
    <dgm:pt modelId="{31724552-0030-48C0-99BB-7ED295160065}" type="parTrans" cxnId="{544435A7-F1FA-4BDF-B852-8763C58D1463}">
      <dgm:prSet/>
      <dgm:spPr/>
      <dgm:t>
        <a:bodyPr/>
        <a:lstStyle/>
        <a:p>
          <a:endParaRPr lang="en-US"/>
        </a:p>
      </dgm:t>
    </dgm:pt>
    <dgm:pt modelId="{4971BC09-1417-4291-8604-BFC1E7E2AE46}" type="sibTrans" cxnId="{544435A7-F1FA-4BDF-B852-8763C58D1463}">
      <dgm:prSet/>
      <dgm:spPr/>
      <dgm:t>
        <a:bodyPr/>
        <a:lstStyle/>
        <a:p>
          <a:endParaRPr lang="en-US"/>
        </a:p>
      </dgm:t>
    </dgm:pt>
    <dgm:pt modelId="{E2153946-FB6E-48E3-BC0B-CAA1F944EA80}" type="pres">
      <dgm:prSet presAssocID="{7595D5C7-FE13-47D7-90EE-5CF0417B060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6267F0-FF69-45B7-A1A2-05031A5E4838}" type="pres">
      <dgm:prSet presAssocID="{767978D8-1AA7-43FA-BFF1-99ED40652A14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71B4F-EE90-426A-8868-5A5D1126F527}" type="pres">
      <dgm:prSet presAssocID="{53A47A9C-299E-4AE8-B2DE-48E9EC4B092E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D5764B-EE9B-4E7F-A43E-ADA2AD5C8612}" type="presOf" srcId="{53A47A9C-299E-4AE8-B2DE-48E9EC4B092E}" destId="{6F171B4F-EE90-426A-8868-5A5D1126F527}" srcOrd="0" destOrd="0" presId="urn:microsoft.com/office/officeart/2005/8/layout/arrow1"/>
    <dgm:cxn modelId="{4306E112-82E0-4216-BB61-08D53E9114C1}" srcId="{7595D5C7-FE13-47D7-90EE-5CF0417B0600}" destId="{767978D8-1AA7-43FA-BFF1-99ED40652A14}" srcOrd="0" destOrd="0" parTransId="{87F744C3-4BCF-44FD-9E0D-52890E19A8DE}" sibTransId="{2A4052FE-ECE9-42FC-A5F1-3601C480D51B}"/>
    <dgm:cxn modelId="{68F56D2C-2517-4BB4-A1BF-B9FF63BCF6B4}" type="presOf" srcId="{841EDB59-C865-46C6-A755-1C2A33EE1688}" destId="{9C6267F0-FF69-45B7-A1A2-05031A5E4838}" srcOrd="0" destOrd="1" presId="urn:microsoft.com/office/officeart/2005/8/layout/arrow1"/>
    <dgm:cxn modelId="{FD038D3E-0500-4F1B-BD95-155BB49854E3}" srcId="{7595D5C7-FE13-47D7-90EE-5CF0417B0600}" destId="{53A47A9C-299E-4AE8-B2DE-48E9EC4B092E}" srcOrd="1" destOrd="0" parTransId="{72C4C43F-62C1-4A15-B025-80B869BB39CA}" sibTransId="{FFDB4C73-4E62-4FEE-A55F-9B3ADC90242E}"/>
    <dgm:cxn modelId="{544435A7-F1FA-4BDF-B852-8763C58D1463}" srcId="{767978D8-1AA7-43FA-BFF1-99ED40652A14}" destId="{841EDB59-C865-46C6-A755-1C2A33EE1688}" srcOrd="0" destOrd="0" parTransId="{31724552-0030-48C0-99BB-7ED295160065}" sibTransId="{4971BC09-1417-4291-8604-BFC1E7E2AE46}"/>
    <dgm:cxn modelId="{1C392C24-28F7-42F9-A7FE-B832A495F54C}" type="presOf" srcId="{7595D5C7-FE13-47D7-90EE-5CF0417B0600}" destId="{E2153946-FB6E-48E3-BC0B-CAA1F944EA80}" srcOrd="0" destOrd="0" presId="urn:microsoft.com/office/officeart/2005/8/layout/arrow1"/>
    <dgm:cxn modelId="{25C7F13F-4F6B-4EB4-914C-C437A3467154}" type="presOf" srcId="{767978D8-1AA7-43FA-BFF1-99ED40652A14}" destId="{9C6267F0-FF69-45B7-A1A2-05031A5E4838}" srcOrd="0" destOrd="0" presId="urn:microsoft.com/office/officeart/2005/8/layout/arrow1"/>
    <dgm:cxn modelId="{378484F2-F314-4BB4-AE67-0E62C356D74E}" type="presParOf" srcId="{E2153946-FB6E-48E3-BC0B-CAA1F944EA80}" destId="{9C6267F0-FF69-45B7-A1A2-05031A5E4838}" srcOrd="0" destOrd="0" presId="urn:microsoft.com/office/officeart/2005/8/layout/arrow1"/>
    <dgm:cxn modelId="{1C84FAB4-21AF-46DD-B9EC-96F8E984D2CF}" type="presParOf" srcId="{E2153946-FB6E-48E3-BC0B-CAA1F944EA80}" destId="{6F171B4F-EE90-426A-8868-5A5D1126F527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6267F0-FF69-45B7-A1A2-05031A5E4838}">
      <dsp:nvSpPr>
        <dsp:cNvPr id="0" name=""/>
        <dsp:cNvSpPr/>
      </dsp:nvSpPr>
      <dsp:spPr>
        <a:xfrm rot="16200000">
          <a:off x="2129" y="1088"/>
          <a:ext cx="4061822" cy="4061822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- Small/Simple Projects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- Short duration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- Single entity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- Limited coverage</a:t>
          </a:r>
          <a:endParaRPr lang="en-US" sz="20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 rot="5400000">
        <a:off x="712948" y="1016543"/>
        <a:ext cx="3351003" cy="2030911"/>
      </dsp:txXfrm>
    </dsp:sp>
    <dsp:sp modelId="{6F171B4F-EE90-426A-8868-5A5D1126F527}">
      <dsp:nvSpPr>
        <dsp:cNvPr id="0" name=""/>
        <dsp:cNvSpPr/>
      </dsp:nvSpPr>
      <dsp:spPr>
        <a:xfrm rot="5400000">
          <a:off x="4503105" y="1088"/>
          <a:ext cx="4061822" cy="4061822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- Large/Complex Projects</a:t>
          </a:r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- Multiple years</a:t>
          </a:r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- Many stakeholders</a:t>
          </a:r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- City/State/National Coverage</a:t>
          </a:r>
          <a:endParaRPr lang="en-US" sz="2000" b="1" kern="1200" dirty="0"/>
        </a:p>
      </dsp:txBody>
      <dsp:txXfrm rot="-5400000">
        <a:off x="4503105" y="1016544"/>
        <a:ext cx="3351003" cy="2030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29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14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889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718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27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4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3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40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03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BDB13-D5A8-4FA3-8407-FB5658B4C6B6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61316-0087-469F-9F71-D071C732B6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938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BDB13-D5A8-4FA3-8407-FB5658B4C6B6}" type="datetimeFigureOut">
              <a:rPr lang="en-US" smtClean="0"/>
              <a:t>4/14/2015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61316-0087-469F-9F71-D071C732B6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790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743200" y="2590800"/>
            <a:ext cx="3276600" cy="220980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Governance</a:t>
            </a:r>
            <a:endParaRPr lang="en-US" sz="2800" b="1" dirty="0"/>
          </a:p>
        </p:txBody>
      </p:sp>
      <p:sp>
        <p:nvSpPr>
          <p:cNvPr id="5" name="Up Arrow 4"/>
          <p:cNvSpPr/>
          <p:nvPr/>
        </p:nvSpPr>
        <p:spPr>
          <a:xfrm>
            <a:off x="3336681" y="4838700"/>
            <a:ext cx="2089638" cy="1866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Process</a:t>
            </a:r>
            <a:endParaRPr lang="en-US" sz="2000" b="1" dirty="0"/>
          </a:p>
        </p:txBody>
      </p:sp>
      <p:sp>
        <p:nvSpPr>
          <p:cNvPr id="8" name="Up Arrow 7"/>
          <p:cNvSpPr/>
          <p:nvPr/>
        </p:nvSpPr>
        <p:spPr>
          <a:xfrm rot="16200000">
            <a:off x="5930705" y="2762250"/>
            <a:ext cx="2089638" cy="1866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Funding</a:t>
            </a:r>
            <a:endParaRPr lang="en-US" sz="2000" b="1" dirty="0"/>
          </a:p>
        </p:txBody>
      </p:sp>
      <p:sp>
        <p:nvSpPr>
          <p:cNvPr id="9" name="Up Arrow 8"/>
          <p:cNvSpPr/>
          <p:nvPr/>
        </p:nvSpPr>
        <p:spPr>
          <a:xfrm rot="5400000">
            <a:off x="755553" y="2789213"/>
            <a:ext cx="2089638" cy="1866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Management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752600" y="1816090"/>
            <a:ext cx="5228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Governance Discussions Structure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15370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2691725"/>
              </p:ext>
            </p:extLst>
          </p:nvPr>
        </p:nvGraphicFramePr>
        <p:xfrm>
          <a:off x="219891" y="2362200"/>
          <a:ext cx="8567057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29290" y="2077700"/>
            <a:ext cx="58092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/>
              <a:t>Bookends for Governance Discussions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2510485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35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Federal Communications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Cecilia Sulhoff</dc:creator>
  <cp:lastModifiedBy>Cecilia Sulhoff</cp:lastModifiedBy>
  <cp:revision>8</cp:revision>
  <dcterms:created xsi:type="dcterms:W3CDTF">2015-04-09T18:29:31Z</dcterms:created>
  <dcterms:modified xsi:type="dcterms:W3CDTF">2015-04-14T23:01:42Z</dcterms:modified>
</cp:coreProperties>
</file>