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21"/>
  </p:notesMasterIdLst>
  <p:handoutMasterIdLst>
    <p:handoutMasterId r:id="rId22"/>
  </p:handoutMasterIdLst>
  <p:sldIdLst>
    <p:sldId id="378" r:id="rId3"/>
    <p:sldId id="490" r:id="rId4"/>
    <p:sldId id="492" r:id="rId5"/>
    <p:sldId id="489" r:id="rId6"/>
    <p:sldId id="458" r:id="rId7"/>
    <p:sldId id="461" r:id="rId8"/>
    <p:sldId id="494" r:id="rId9"/>
    <p:sldId id="477" r:id="rId10"/>
    <p:sldId id="469" r:id="rId11"/>
    <p:sldId id="478" r:id="rId12"/>
    <p:sldId id="481" r:id="rId13"/>
    <p:sldId id="482" r:id="rId14"/>
    <p:sldId id="491" r:id="rId15"/>
    <p:sldId id="472" r:id="rId16"/>
    <p:sldId id="470" r:id="rId17"/>
    <p:sldId id="471" r:id="rId18"/>
    <p:sldId id="479" r:id="rId19"/>
    <p:sldId id="495" r:id="rId2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ke Brewer"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33"/>
    <a:srgbClr val="FFFF00"/>
    <a:srgbClr val="FFCC00"/>
    <a:srgbClr val="F36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8810" autoAdjust="0"/>
    <p:restoredTop sz="64642" autoAdjust="0"/>
  </p:normalViewPr>
  <p:slideViewPr>
    <p:cSldViewPr snapToGrid="0" snapToObjects="1">
      <p:cViewPr>
        <p:scale>
          <a:sx n="90" d="100"/>
          <a:sy n="90" d="100"/>
        </p:scale>
        <p:origin x="-215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7DC50-09E3-4AD2-B8D7-BF02859644EA}" type="doc">
      <dgm:prSet loTypeId="urn:microsoft.com/office/officeart/2005/8/layout/gear1" loCatId="cycle" qsTypeId="urn:microsoft.com/office/officeart/2005/8/quickstyle/simple3" qsCatId="simple" csTypeId="urn:microsoft.com/office/officeart/2005/8/colors/accent6_4" csCatId="accent6" phldr="1"/>
      <dgm:spPr/>
    </dgm:pt>
    <dgm:pt modelId="{1A322708-D58B-4048-BA4F-B6A4F6CB51C6}">
      <dgm:prSet phldrT="[Text]" custT="1"/>
      <dgm:spPr>
        <a:gradFill rotWithShape="0">
          <a:gsLst>
            <a:gs pos="0">
              <a:schemeClr val="bg2"/>
            </a:gs>
            <a:gs pos="41000">
              <a:schemeClr val="bg2"/>
            </a:gs>
            <a:gs pos="100000">
              <a:schemeClr val="accent6">
                <a:alpha val="37000"/>
              </a:schemeClr>
            </a:gs>
          </a:gsLst>
        </a:gradFill>
      </dgm:spPr>
      <dgm:t>
        <a:bodyPr/>
        <a:lstStyle/>
        <a:p>
          <a:endParaRPr lang="en-US" sz="1600" dirty="0">
            <a:solidFill>
              <a:schemeClr val="bg1"/>
            </a:solidFill>
          </a:endParaRPr>
        </a:p>
      </dgm:t>
    </dgm:pt>
    <dgm:pt modelId="{3F0FF291-6A13-4B4D-850E-0A672FCD682E}" type="parTrans" cxnId="{22BC388A-82B4-4F18-B95F-F91A172F59C0}">
      <dgm:prSet/>
      <dgm:spPr/>
      <dgm:t>
        <a:bodyPr/>
        <a:lstStyle/>
        <a:p>
          <a:endParaRPr lang="en-US"/>
        </a:p>
      </dgm:t>
    </dgm:pt>
    <dgm:pt modelId="{D3829838-05DD-455C-83F6-C798F763EAB3}" type="sibTrans" cxnId="{22BC388A-82B4-4F18-B95F-F91A172F59C0}">
      <dgm:prSet/>
      <dgm:spPr/>
      <dgm:t>
        <a:bodyPr/>
        <a:lstStyle/>
        <a:p>
          <a:endParaRPr lang="en-US"/>
        </a:p>
      </dgm:t>
    </dgm:pt>
    <dgm:pt modelId="{BF8759D7-3F18-47AC-B5D4-8AE2490ECB3B}">
      <dgm:prSet phldrT="[Text]" custT="1">
        <dgm:style>
          <a:lnRef idx="1">
            <a:schemeClr val="accent6"/>
          </a:lnRef>
          <a:fillRef idx="3">
            <a:schemeClr val="accent6"/>
          </a:fillRef>
          <a:effectRef idx="2">
            <a:schemeClr val="accent6"/>
          </a:effectRef>
          <a:fontRef idx="minor">
            <a:schemeClr val="lt1"/>
          </a:fontRef>
        </dgm:style>
      </dgm:prSet>
      <dgm:spPr>
        <a:gradFill flip="none" rotWithShape="1">
          <a:gsLst>
            <a:gs pos="23000">
              <a:schemeClr val="accent6">
                <a:tint val="100000"/>
                <a:shade val="100000"/>
                <a:satMod val="130000"/>
              </a:schemeClr>
            </a:gs>
            <a:gs pos="100000">
              <a:schemeClr val="bg1"/>
            </a:gs>
          </a:gsLst>
          <a:lin ang="17520000" scaled="0"/>
          <a:tileRect/>
        </a:gradFill>
        <a:ln>
          <a:solidFill>
            <a:schemeClr val="bg1">
              <a:lumMod val="65000"/>
            </a:schemeClr>
          </a:solidFill>
        </a:ln>
      </dgm:spPr>
      <dgm:t>
        <a:bodyPr/>
        <a:lstStyle/>
        <a:p>
          <a:endParaRPr lang="en-US" sz="1600" dirty="0"/>
        </a:p>
      </dgm:t>
    </dgm:pt>
    <dgm:pt modelId="{3CB94054-8202-40F0-833C-E1E07F360467}" type="parTrans" cxnId="{51F4146D-2F72-41AF-B26D-F0AE09C51948}">
      <dgm:prSet/>
      <dgm:spPr/>
      <dgm:t>
        <a:bodyPr/>
        <a:lstStyle/>
        <a:p>
          <a:endParaRPr lang="en-US"/>
        </a:p>
      </dgm:t>
    </dgm:pt>
    <dgm:pt modelId="{351481DE-B2D0-477A-BE63-77C9E98715DD}" type="sibTrans" cxnId="{51F4146D-2F72-41AF-B26D-F0AE09C51948}">
      <dgm:prSet/>
      <dgm:spPr>
        <a:solidFill>
          <a:schemeClr val="accent6"/>
        </a:solidFill>
      </dgm:spPr>
      <dgm:t>
        <a:bodyPr/>
        <a:lstStyle/>
        <a:p>
          <a:endParaRPr lang="en-US"/>
        </a:p>
      </dgm:t>
    </dgm:pt>
    <dgm:pt modelId="{136F68B3-40AC-44FB-BA17-C810F99F8418}">
      <dgm:prSet phldrT="[Text]" custT="1"/>
      <dgm:spPr>
        <a:gradFill rotWithShape="0">
          <a:gsLst>
            <a:gs pos="41000">
              <a:schemeClr val="bg1"/>
            </a:gs>
            <a:gs pos="100000">
              <a:schemeClr val="accent6">
                <a:lumMod val="75000"/>
                <a:alpha val="18000"/>
              </a:schemeClr>
            </a:gs>
          </a:gsLst>
        </a:gradFill>
      </dgm:spPr>
      <dgm:t>
        <a:bodyPr/>
        <a:lstStyle/>
        <a:p>
          <a:endParaRPr lang="en-US" sz="1600" dirty="0"/>
        </a:p>
      </dgm:t>
    </dgm:pt>
    <dgm:pt modelId="{254D510C-503F-4D57-91A5-083C156EA2D5}" type="parTrans" cxnId="{40FE32A9-0074-4F3B-9F32-373E94AE97F1}">
      <dgm:prSet/>
      <dgm:spPr/>
      <dgm:t>
        <a:bodyPr/>
        <a:lstStyle/>
        <a:p>
          <a:endParaRPr lang="en-US"/>
        </a:p>
      </dgm:t>
    </dgm:pt>
    <dgm:pt modelId="{5CFDC59F-5E87-496A-9E1C-B5B686559AE4}" type="sibTrans" cxnId="{40FE32A9-0074-4F3B-9F32-373E94AE97F1}">
      <dgm:prSet/>
      <dgm:spPr/>
      <dgm:t>
        <a:bodyPr/>
        <a:lstStyle/>
        <a:p>
          <a:endParaRPr lang="en-US"/>
        </a:p>
      </dgm:t>
    </dgm:pt>
    <dgm:pt modelId="{1CFD0AB7-6E8D-479A-8D07-C0A8E4F99F3F}" type="pres">
      <dgm:prSet presAssocID="{01F7DC50-09E3-4AD2-B8D7-BF02859644EA}" presName="composite" presStyleCnt="0">
        <dgm:presLayoutVars>
          <dgm:chMax val="3"/>
          <dgm:animLvl val="lvl"/>
          <dgm:resizeHandles val="exact"/>
        </dgm:presLayoutVars>
      </dgm:prSet>
      <dgm:spPr/>
    </dgm:pt>
    <dgm:pt modelId="{BFCC25F4-6406-4A50-B590-5E72C87F8132}" type="pres">
      <dgm:prSet presAssocID="{1A322708-D58B-4048-BA4F-B6A4F6CB51C6}" presName="gear1" presStyleLbl="node1" presStyleIdx="0" presStyleCnt="3" custScaleX="81818" custScaleY="81818" custLinFactNeighborX="-17861" custLinFactNeighborY="19754">
        <dgm:presLayoutVars>
          <dgm:chMax val="1"/>
          <dgm:bulletEnabled val="1"/>
        </dgm:presLayoutVars>
      </dgm:prSet>
      <dgm:spPr/>
      <dgm:t>
        <a:bodyPr/>
        <a:lstStyle/>
        <a:p>
          <a:endParaRPr lang="en-US"/>
        </a:p>
      </dgm:t>
    </dgm:pt>
    <dgm:pt modelId="{B3CF8A92-B1D9-4F0A-9536-9780FA1EC5F3}" type="pres">
      <dgm:prSet presAssocID="{1A322708-D58B-4048-BA4F-B6A4F6CB51C6}" presName="gear1srcNode" presStyleLbl="node1" presStyleIdx="0" presStyleCnt="3"/>
      <dgm:spPr/>
      <dgm:t>
        <a:bodyPr/>
        <a:lstStyle/>
        <a:p>
          <a:endParaRPr lang="en-US"/>
        </a:p>
      </dgm:t>
    </dgm:pt>
    <dgm:pt modelId="{04E2527F-D08A-4D97-BAF4-EBE1F5B1BF00}" type="pres">
      <dgm:prSet presAssocID="{1A322708-D58B-4048-BA4F-B6A4F6CB51C6}" presName="gear1dstNode" presStyleLbl="node1" presStyleIdx="0" presStyleCnt="3"/>
      <dgm:spPr/>
      <dgm:t>
        <a:bodyPr/>
        <a:lstStyle/>
        <a:p>
          <a:endParaRPr lang="en-US"/>
        </a:p>
      </dgm:t>
    </dgm:pt>
    <dgm:pt modelId="{17F2CAC2-E865-4F36-9D28-A16A1FFAAFB6}" type="pres">
      <dgm:prSet presAssocID="{BF8759D7-3F18-47AC-B5D4-8AE2490ECB3B}" presName="gear2" presStyleLbl="node1" presStyleIdx="1" presStyleCnt="3" custScaleX="139076" custScaleY="129428" custLinFactNeighborY="-3468">
        <dgm:presLayoutVars>
          <dgm:chMax val="1"/>
          <dgm:bulletEnabled val="1"/>
        </dgm:presLayoutVars>
      </dgm:prSet>
      <dgm:spPr/>
      <dgm:t>
        <a:bodyPr/>
        <a:lstStyle/>
        <a:p>
          <a:endParaRPr lang="en-US"/>
        </a:p>
      </dgm:t>
    </dgm:pt>
    <dgm:pt modelId="{B91E7AA4-AA0B-4CD4-AAE9-19DE3B3BA275}" type="pres">
      <dgm:prSet presAssocID="{BF8759D7-3F18-47AC-B5D4-8AE2490ECB3B}" presName="gear2srcNode" presStyleLbl="node1" presStyleIdx="1" presStyleCnt="3"/>
      <dgm:spPr/>
      <dgm:t>
        <a:bodyPr/>
        <a:lstStyle/>
        <a:p>
          <a:endParaRPr lang="en-US"/>
        </a:p>
      </dgm:t>
    </dgm:pt>
    <dgm:pt modelId="{9FACC060-8094-41B1-AC6A-6ADE2DA2AA69}" type="pres">
      <dgm:prSet presAssocID="{BF8759D7-3F18-47AC-B5D4-8AE2490ECB3B}" presName="gear2dstNode" presStyleLbl="node1" presStyleIdx="1" presStyleCnt="3"/>
      <dgm:spPr/>
      <dgm:t>
        <a:bodyPr/>
        <a:lstStyle/>
        <a:p>
          <a:endParaRPr lang="en-US"/>
        </a:p>
      </dgm:t>
    </dgm:pt>
    <dgm:pt modelId="{02C15A06-A271-4548-A80A-D3AA3A3E52B4}" type="pres">
      <dgm:prSet presAssocID="{136F68B3-40AC-44FB-BA17-C810F99F8418}" presName="gear3" presStyleLbl="node1" presStyleIdx="2" presStyleCnt="3" custAng="20595806" custScaleY="99625" custLinFactNeighborX="1000" custLinFactNeighborY="-10990"/>
      <dgm:spPr/>
      <dgm:t>
        <a:bodyPr/>
        <a:lstStyle/>
        <a:p>
          <a:endParaRPr lang="en-US"/>
        </a:p>
      </dgm:t>
    </dgm:pt>
    <dgm:pt modelId="{EB028A86-8EE8-4D54-96B2-63163A2D7737}" type="pres">
      <dgm:prSet presAssocID="{136F68B3-40AC-44FB-BA17-C810F99F8418}" presName="gear3tx" presStyleLbl="node1" presStyleIdx="2" presStyleCnt="3">
        <dgm:presLayoutVars>
          <dgm:chMax val="1"/>
          <dgm:bulletEnabled val="1"/>
        </dgm:presLayoutVars>
      </dgm:prSet>
      <dgm:spPr/>
      <dgm:t>
        <a:bodyPr/>
        <a:lstStyle/>
        <a:p>
          <a:endParaRPr lang="en-US"/>
        </a:p>
      </dgm:t>
    </dgm:pt>
    <dgm:pt modelId="{6C6353E1-177F-4E8C-B23E-5FC87FBC4B9F}" type="pres">
      <dgm:prSet presAssocID="{136F68B3-40AC-44FB-BA17-C810F99F8418}" presName="gear3srcNode" presStyleLbl="node1" presStyleIdx="2" presStyleCnt="3"/>
      <dgm:spPr/>
      <dgm:t>
        <a:bodyPr/>
        <a:lstStyle/>
        <a:p>
          <a:endParaRPr lang="en-US"/>
        </a:p>
      </dgm:t>
    </dgm:pt>
    <dgm:pt modelId="{914B8550-4757-475F-89BF-FD9E663A6E3B}" type="pres">
      <dgm:prSet presAssocID="{136F68B3-40AC-44FB-BA17-C810F99F8418}" presName="gear3dstNode" presStyleLbl="node1" presStyleIdx="2" presStyleCnt="3"/>
      <dgm:spPr/>
      <dgm:t>
        <a:bodyPr/>
        <a:lstStyle/>
        <a:p>
          <a:endParaRPr lang="en-US"/>
        </a:p>
      </dgm:t>
    </dgm:pt>
    <dgm:pt modelId="{B5D82F20-D163-414D-844A-99C6F0DDF62A}" type="pres">
      <dgm:prSet presAssocID="{D3829838-05DD-455C-83F6-C798F763EAB3}" presName="connector1" presStyleLbl="sibTrans2D1" presStyleIdx="0" presStyleCnt="3" custLinFactNeighborX="-17018" custLinFactNeighborY="15904"/>
      <dgm:spPr/>
      <dgm:t>
        <a:bodyPr/>
        <a:lstStyle/>
        <a:p>
          <a:endParaRPr lang="en-US"/>
        </a:p>
      </dgm:t>
    </dgm:pt>
    <dgm:pt modelId="{EADEB4E4-5C49-4F69-B4A9-4CF1BDC7D536}" type="pres">
      <dgm:prSet presAssocID="{351481DE-B2D0-477A-BE63-77C9E98715DD}" presName="connector2" presStyleLbl="sibTrans2D1" presStyleIdx="1" presStyleCnt="3" custLinFactNeighborX="-13521" custLinFactNeighborY="-8032"/>
      <dgm:spPr/>
      <dgm:t>
        <a:bodyPr/>
        <a:lstStyle/>
        <a:p>
          <a:endParaRPr lang="en-US"/>
        </a:p>
      </dgm:t>
    </dgm:pt>
    <dgm:pt modelId="{1B2D79D7-D29D-4F57-A1F2-1258DDC132CE}" type="pres">
      <dgm:prSet presAssocID="{5CFDC59F-5E87-496A-9E1C-B5B686559AE4}" presName="connector3" presStyleLbl="sibTrans2D1" presStyleIdx="2" presStyleCnt="3" custLinFactNeighborX="7503" custLinFactNeighborY="-21944"/>
      <dgm:spPr/>
      <dgm:t>
        <a:bodyPr/>
        <a:lstStyle/>
        <a:p>
          <a:endParaRPr lang="en-US"/>
        </a:p>
      </dgm:t>
    </dgm:pt>
  </dgm:ptLst>
  <dgm:cxnLst>
    <dgm:cxn modelId="{E4F4CD91-8051-4141-B3D7-66AFAFB34ADE}" type="presOf" srcId="{D3829838-05DD-455C-83F6-C798F763EAB3}" destId="{B5D82F20-D163-414D-844A-99C6F0DDF62A}" srcOrd="0" destOrd="0" presId="urn:microsoft.com/office/officeart/2005/8/layout/gear1"/>
    <dgm:cxn modelId="{8BEF81A4-3105-5A48-AD65-CA6EAC57AEF4}" type="presOf" srcId="{BF8759D7-3F18-47AC-B5D4-8AE2490ECB3B}" destId="{9FACC060-8094-41B1-AC6A-6ADE2DA2AA69}" srcOrd="2" destOrd="0" presId="urn:microsoft.com/office/officeart/2005/8/layout/gear1"/>
    <dgm:cxn modelId="{27FFF634-86F1-BA41-975C-D96777134BEB}" type="presOf" srcId="{136F68B3-40AC-44FB-BA17-C810F99F8418}" destId="{02C15A06-A271-4548-A80A-D3AA3A3E52B4}" srcOrd="0" destOrd="0" presId="urn:microsoft.com/office/officeart/2005/8/layout/gear1"/>
    <dgm:cxn modelId="{51F4146D-2F72-41AF-B26D-F0AE09C51948}" srcId="{01F7DC50-09E3-4AD2-B8D7-BF02859644EA}" destId="{BF8759D7-3F18-47AC-B5D4-8AE2490ECB3B}" srcOrd="1" destOrd="0" parTransId="{3CB94054-8202-40F0-833C-E1E07F360467}" sibTransId="{351481DE-B2D0-477A-BE63-77C9E98715DD}"/>
    <dgm:cxn modelId="{40FE32A9-0074-4F3B-9F32-373E94AE97F1}" srcId="{01F7DC50-09E3-4AD2-B8D7-BF02859644EA}" destId="{136F68B3-40AC-44FB-BA17-C810F99F8418}" srcOrd="2" destOrd="0" parTransId="{254D510C-503F-4D57-91A5-083C156EA2D5}" sibTransId="{5CFDC59F-5E87-496A-9E1C-B5B686559AE4}"/>
    <dgm:cxn modelId="{D257EBB6-B07E-CB41-AD7D-73F76B5E0E85}" type="presOf" srcId="{5CFDC59F-5E87-496A-9E1C-B5B686559AE4}" destId="{1B2D79D7-D29D-4F57-A1F2-1258DDC132CE}" srcOrd="0" destOrd="0" presId="urn:microsoft.com/office/officeart/2005/8/layout/gear1"/>
    <dgm:cxn modelId="{56E92ECE-69DF-3E48-9624-E359A3F8B1D0}" type="presOf" srcId="{1A322708-D58B-4048-BA4F-B6A4F6CB51C6}" destId="{B3CF8A92-B1D9-4F0A-9536-9780FA1EC5F3}" srcOrd="1" destOrd="0" presId="urn:microsoft.com/office/officeart/2005/8/layout/gear1"/>
    <dgm:cxn modelId="{58ECB02A-0C18-4640-89B2-268ABD2B94BF}" type="presOf" srcId="{BF8759D7-3F18-47AC-B5D4-8AE2490ECB3B}" destId="{17F2CAC2-E865-4F36-9D28-A16A1FFAAFB6}" srcOrd="0" destOrd="0" presId="urn:microsoft.com/office/officeart/2005/8/layout/gear1"/>
    <dgm:cxn modelId="{F65ACCE7-AB1A-D84C-9286-07549F91F355}" type="presOf" srcId="{BF8759D7-3F18-47AC-B5D4-8AE2490ECB3B}" destId="{B91E7AA4-AA0B-4CD4-AAE9-19DE3B3BA275}" srcOrd="1" destOrd="0" presId="urn:microsoft.com/office/officeart/2005/8/layout/gear1"/>
    <dgm:cxn modelId="{516E9460-77B8-C944-A0BB-81A2D9A038C9}" type="presOf" srcId="{351481DE-B2D0-477A-BE63-77C9E98715DD}" destId="{EADEB4E4-5C49-4F69-B4A9-4CF1BDC7D536}" srcOrd="0" destOrd="0" presId="urn:microsoft.com/office/officeart/2005/8/layout/gear1"/>
    <dgm:cxn modelId="{0DBE627A-EC09-2B4A-832A-A2602EABA664}" type="presOf" srcId="{1A322708-D58B-4048-BA4F-B6A4F6CB51C6}" destId="{04E2527F-D08A-4D97-BAF4-EBE1F5B1BF00}" srcOrd="2" destOrd="0" presId="urn:microsoft.com/office/officeart/2005/8/layout/gear1"/>
    <dgm:cxn modelId="{460AD9F7-EDFC-7149-946A-0A538148BE25}" type="presOf" srcId="{136F68B3-40AC-44FB-BA17-C810F99F8418}" destId="{914B8550-4757-475F-89BF-FD9E663A6E3B}" srcOrd="3" destOrd="0" presId="urn:microsoft.com/office/officeart/2005/8/layout/gear1"/>
    <dgm:cxn modelId="{29CA4C86-2606-D646-8191-57FFE67D93CF}" type="presOf" srcId="{01F7DC50-09E3-4AD2-B8D7-BF02859644EA}" destId="{1CFD0AB7-6E8D-479A-8D07-C0A8E4F99F3F}" srcOrd="0" destOrd="0" presId="urn:microsoft.com/office/officeart/2005/8/layout/gear1"/>
    <dgm:cxn modelId="{22BC388A-82B4-4F18-B95F-F91A172F59C0}" srcId="{01F7DC50-09E3-4AD2-B8D7-BF02859644EA}" destId="{1A322708-D58B-4048-BA4F-B6A4F6CB51C6}" srcOrd="0" destOrd="0" parTransId="{3F0FF291-6A13-4B4D-850E-0A672FCD682E}" sibTransId="{D3829838-05DD-455C-83F6-C798F763EAB3}"/>
    <dgm:cxn modelId="{0008A5FA-9C1C-9344-9948-A449BF4BCB57}" type="presOf" srcId="{136F68B3-40AC-44FB-BA17-C810F99F8418}" destId="{EB028A86-8EE8-4D54-96B2-63163A2D7737}" srcOrd="1" destOrd="0" presId="urn:microsoft.com/office/officeart/2005/8/layout/gear1"/>
    <dgm:cxn modelId="{B5DD137C-B21A-7C46-A516-9683C279535F}" type="presOf" srcId="{1A322708-D58B-4048-BA4F-B6A4F6CB51C6}" destId="{BFCC25F4-6406-4A50-B590-5E72C87F8132}" srcOrd="0" destOrd="0" presId="urn:microsoft.com/office/officeart/2005/8/layout/gear1"/>
    <dgm:cxn modelId="{E5377B5E-AF25-0E4F-AAFD-A158701B0CD2}" type="presOf" srcId="{136F68B3-40AC-44FB-BA17-C810F99F8418}" destId="{6C6353E1-177F-4E8C-B23E-5FC87FBC4B9F}" srcOrd="2" destOrd="0" presId="urn:microsoft.com/office/officeart/2005/8/layout/gear1"/>
    <dgm:cxn modelId="{023D4C0C-AD0D-C940-9DBD-2E2DCED7EDDA}" type="presParOf" srcId="{1CFD0AB7-6E8D-479A-8D07-C0A8E4F99F3F}" destId="{BFCC25F4-6406-4A50-B590-5E72C87F8132}" srcOrd="0" destOrd="0" presId="urn:microsoft.com/office/officeart/2005/8/layout/gear1"/>
    <dgm:cxn modelId="{240D74BA-88BB-F34C-A0F1-834184498D1B}" type="presParOf" srcId="{1CFD0AB7-6E8D-479A-8D07-C0A8E4F99F3F}" destId="{B3CF8A92-B1D9-4F0A-9536-9780FA1EC5F3}" srcOrd="1" destOrd="0" presId="urn:microsoft.com/office/officeart/2005/8/layout/gear1"/>
    <dgm:cxn modelId="{BE68134A-1B12-4D4A-98E3-2271762E3E7F}" type="presParOf" srcId="{1CFD0AB7-6E8D-479A-8D07-C0A8E4F99F3F}" destId="{04E2527F-D08A-4D97-BAF4-EBE1F5B1BF00}" srcOrd="2" destOrd="0" presId="urn:microsoft.com/office/officeart/2005/8/layout/gear1"/>
    <dgm:cxn modelId="{B827E768-8B53-F245-9920-1EC270D6724C}" type="presParOf" srcId="{1CFD0AB7-6E8D-479A-8D07-C0A8E4F99F3F}" destId="{17F2CAC2-E865-4F36-9D28-A16A1FFAAFB6}" srcOrd="3" destOrd="0" presId="urn:microsoft.com/office/officeart/2005/8/layout/gear1"/>
    <dgm:cxn modelId="{A7712D82-669A-074B-B2F8-C4AB6BC6AAA6}" type="presParOf" srcId="{1CFD0AB7-6E8D-479A-8D07-C0A8E4F99F3F}" destId="{B91E7AA4-AA0B-4CD4-AAE9-19DE3B3BA275}" srcOrd="4" destOrd="0" presId="urn:microsoft.com/office/officeart/2005/8/layout/gear1"/>
    <dgm:cxn modelId="{D4059DFE-AC55-2E46-A328-E7F62E29B22C}" type="presParOf" srcId="{1CFD0AB7-6E8D-479A-8D07-C0A8E4F99F3F}" destId="{9FACC060-8094-41B1-AC6A-6ADE2DA2AA69}" srcOrd="5" destOrd="0" presId="urn:microsoft.com/office/officeart/2005/8/layout/gear1"/>
    <dgm:cxn modelId="{E8D3FD81-1968-454A-90BB-FBDB872C49B0}" type="presParOf" srcId="{1CFD0AB7-6E8D-479A-8D07-C0A8E4F99F3F}" destId="{02C15A06-A271-4548-A80A-D3AA3A3E52B4}" srcOrd="6" destOrd="0" presId="urn:microsoft.com/office/officeart/2005/8/layout/gear1"/>
    <dgm:cxn modelId="{84BDE3DB-834C-AF41-8EC3-F19CDDF61834}" type="presParOf" srcId="{1CFD0AB7-6E8D-479A-8D07-C0A8E4F99F3F}" destId="{EB028A86-8EE8-4D54-96B2-63163A2D7737}" srcOrd="7" destOrd="0" presId="urn:microsoft.com/office/officeart/2005/8/layout/gear1"/>
    <dgm:cxn modelId="{7A8C2420-C6D0-B84D-AEAF-B436C67344E9}" type="presParOf" srcId="{1CFD0AB7-6E8D-479A-8D07-C0A8E4F99F3F}" destId="{6C6353E1-177F-4E8C-B23E-5FC87FBC4B9F}" srcOrd="8" destOrd="0" presId="urn:microsoft.com/office/officeart/2005/8/layout/gear1"/>
    <dgm:cxn modelId="{918C425C-745A-DD4F-9B2D-F92415EB05E6}" type="presParOf" srcId="{1CFD0AB7-6E8D-479A-8D07-C0A8E4F99F3F}" destId="{914B8550-4757-475F-89BF-FD9E663A6E3B}" srcOrd="9" destOrd="0" presId="urn:microsoft.com/office/officeart/2005/8/layout/gear1"/>
    <dgm:cxn modelId="{7F6A7B28-0021-7E47-968D-26B183512D29}" type="presParOf" srcId="{1CFD0AB7-6E8D-479A-8D07-C0A8E4F99F3F}" destId="{B5D82F20-D163-414D-844A-99C6F0DDF62A}" srcOrd="10" destOrd="0" presId="urn:microsoft.com/office/officeart/2005/8/layout/gear1"/>
    <dgm:cxn modelId="{DB982854-6C9D-EB42-B205-E55E8E84A395}" type="presParOf" srcId="{1CFD0AB7-6E8D-479A-8D07-C0A8E4F99F3F}" destId="{EADEB4E4-5C49-4F69-B4A9-4CF1BDC7D536}" srcOrd="11" destOrd="0" presId="urn:microsoft.com/office/officeart/2005/8/layout/gear1"/>
    <dgm:cxn modelId="{7BF3686C-2A39-894E-AF15-C587C8B8735A}" type="presParOf" srcId="{1CFD0AB7-6E8D-479A-8D07-C0A8E4F99F3F}" destId="{1B2D79D7-D29D-4F57-A1F2-1258DDC132C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7DC50-09E3-4AD2-B8D7-BF02859644EA}" type="doc">
      <dgm:prSet loTypeId="urn:microsoft.com/office/officeart/2005/8/layout/gear1" loCatId="cycle" qsTypeId="urn:microsoft.com/office/officeart/2005/8/quickstyle/simple3" qsCatId="simple" csTypeId="urn:microsoft.com/office/officeart/2005/8/colors/accent6_4" csCatId="accent6" phldr="1"/>
      <dgm:spPr/>
    </dgm:pt>
    <dgm:pt modelId="{1A322708-D58B-4048-BA4F-B6A4F6CB51C6}">
      <dgm:prSet phldrT="[Text]" custT="1"/>
      <dgm:spPr>
        <a:gradFill rotWithShape="0">
          <a:gsLst>
            <a:gs pos="0">
              <a:schemeClr val="bg2"/>
            </a:gs>
            <a:gs pos="41000">
              <a:schemeClr val="bg2"/>
            </a:gs>
            <a:gs pos="100000">
              <a:schemeClr val="accent6">
                <a:alpha val="37000"/>
              </a:schemeClr>
            </a:gs>
          </a:gsLst>
        </a:gradFill>
      </dgm:spPr>
      <dgm:t>
        <a:bodyPr/>
        <a:lstStyle/>
        <a:p>
          <a:endParaRPr lang="en-US" sz="1600" dirty="0">
            <a:solidFill>
              <a:schemeClr val="bg1"/>
            </a:solidFill>
          </a:endParaRPr>
        </a:p>
      </dgm:t>
    </dgm:pt>
    <dgm:pt modelId="{3F0FF291-6A13-4B4D-850E-0A672FCD682E}" type="parTrans" cxnId="{22BC388A-82B4-4F18-B95F-F91A172F59C0}">
      <dgm:prSet/>
      <dgm:spPr/>
      <dgm:t>
        <a:bodyPr/>
        <a:lstStyle/>
        <a:p>
          <a:endParaRPr lang="en-US"/>
        </a:p>
      </dgm:t>
    </dgm:pt>
    <dgm:pt modelId="{D3829838-05DD-455C-83F6-C798F763EAB3}" type="sibTrans" cxnId="{22BC388A-82B4-4F18-B95F-F91A172F59C0}">
      <dgm:prSet/>
      <dgm:spPr/>
      <dgm:t>
        <a:bodyPr/>
        <a:lstStyle/>
        <a:p>
          <a:endParaRPr lang="en-US"/>
        </a:p>
      </dgm:t>
    </dgm:pt>
    <dgm:pt modelId="{BF8759D7-3F18-47AC-B5D4-8AE2490ECB3B}">
      <dgm:prSet phldrT="[Text]" custT="1">
        <dgm:style>
          <a:lnRef idx="1">
            <a:schemeClr val="accent6"/>
          </a:lnRef>
          <a:fillRef idx="3">
            <a:schemeClr val="accent6"/>
          </a:fillRef>
          <a:effectRef idx="2">
            <a:schemeClr val="accent6"/>
          </a:effectRef>
          <a:fontRef idx="minor">
            <a:schemeClr val="lt1"/>
          </a:fontRef>
        </dgm:style>
      </dgm:prSet>
      <dgm:spPr>
        <a:ln>
          <a:solidFill>
            <a:schemeClr val="bg1">
              <a:lumMod val="65000"/>
            </a:schemeClr>
          </a:solidFill>
        </a:ln>
      </dgm:spPr>
      <dgm:t>
        <a:bodyPr/>
        <a:lstStyle/>
        <a:p>
          <a:endParaRPr lang="en-US" sz="1600" dirty="0"/>
        </a:p>
      </dgm:t>
    </dgm:pt>
    <dgm:pt modelId="{3CB94054-8202-40F0-833C-E1E07F360467}" type="parTrans" cxnId="{51F4146D-2F72-41AF-B26D-F0AE09C51948}">
      <dgm:prSet/>
      <dgm:spPr/>
      <dgm:t>
        <a:bodyPr/>
        <a:lstStyle/>
        <a:p>
          <a:endParaRPr lang="en-US"/>
        </a:p>
      </dgm:t>
    </dgm:pt>
    <dgm:pt modelId="{351481DE-B2D0-477A-BE63-77C9E98715DD}" type="sibTrans" cxnId="{51F4146D-2F72-41AF-B26D-F0AE09C51948}">
      <dgm:prSet/>
      <dgm:spPr>
        <a:solidFill>
          <a:schemeClr val="accent6"/>
        </a:solidFill>
      </dgm:spPr>
      <dgm:t>
        <a:bodyPr/>
        <a:lstStyle/>
        <a:p>
          <a:endParaRPr lang="en-US"/>
        </a:p>
      </dgm:t>
    </dgm:pt>
    <dgm:pt modelId="{136F68B3-40AC-44FB-BA17-C810F99F8418}">
      <dgm:prSet phldrT="[Text]" custT="1"/>
      <dgm:spPr>
        <a:gradFill rotWithShape="0">
          <a:gsLst>
            <a:gs pos="41000">
              <a:schemeClr val="bg1"/>
            </a:gs>
            <a:gs pos="100000">
              <a:schemeClr val="accent6">
                <a:lumMod val="75000"/>
                <a:alpha val="18000"/>
              </a:schemeClr>
            </a:gs>
          </a:gsLst>
        </a:gradFill>
      </dgm:spPr>
      <dgm:t>
        <a:bodyPr/>
        <a:lstStyle/>
        <a:p>
          <a:endParaRPr lang="en-US" sz="1600" dirty="0"/>
        </a:p>
      </dgm:t>
    </dgm:pt>
    <dgm:pt modelId="{254D510C-503F-4D57-91A5-083C156EA2D5}" type="parTrans" cxnId="{40FE32A9-0074-4F3B-9F32-373E94AE97F1}">
      <dgm:prSet/>
      <dgm:spPr/>
      <dgm:t>
        <a:bodyPr/>
        <a:lstStyle/>
        <a:p>
          <a:endParaRPr lang="en-US"/>
        </a:p>
      </dgm:t>
    </dgm:pt>
    <dgm:pt modelId="{5CFDC59F-5E87-496A-9E1C-B5B686559AE4}" type="sibTrans" cxnId="{40FE32A9-0074-4F3B-9F32-373E94AE97F1}">
      <dgm:prSet/>
      <dgm:spPr/>
      <dgm:t>
        <a:bodyPr/>
        <a:lstStyle/>
        <a:p>
          <a:endParaRPr lang="en-US"/>
        </a:p>
      </dgm:t>
    </dgm:pt>
    <dgm:pt modelId="{1CFD0AB7-6E8D-479A-8D07-C0A8E4F99F3F}" type="pres">
      <dgm:prSet presAssocID="{01F7DC50-09E3-4AD2-B8D7-BF02859644EA}" presName="composite" presStyleCnt="0">
        <dgm:presLayoutVars>
          <dgm:chMax val="3"/>
          <dgm:animLvl val="lvl"/>
          <dgm:resizeHandles val="exact"/>
        </dgm:presLayoutVars>
      </dgm:prSet>
      <dgm:spPr/>
    </dgm:pt>
    <dgm:pt modelId="{BFCC25F4-6406-4A50-B590-5E72C87F8132}" type="pres">
      <dgm:prSet presAssocID="{1A322708-D58B-4048-BA4F-B6A4F6CB51C6}" presName="gear1" presStyleLbl="node1" presStyleIdx="0" presStyleCnt="3" custScaleX="81818" custScaleY="81818" custLinFactNeighborX="-17861" custLinFactNeighborY="19754">
        <dgm:presLayoutVars>
          <dgm:chMax val="1"/>
          <dgm:bulletEnabled val="1"/>
        </dgm:presLayoutVars>
      </dgm:prSet>
      <dgm:spPr/>
      <dgm:t>
        <a:bodyPr/>
        <a:lstStyle/>
        <a:p>
          <a:endParaRPr lang="en-US"/>
        </a:p>
      </dgm:t>
    </dgm:pt>
    <dgm:pt modelId="{B3CF8A92-B1D9-4F0A-9536-9780FA1EC5F3}" type="pres">
      <dgm:prSet presAssocID="{1A322708-D58B-4048-BA4F-B6A4F6CB51C6}" presName="gear1srcNode" presStyleLbl="node1" presStyleIdx="0" presStyleCnt="3"/>
      <dgm:spPr/>
      <dgm:t>
        <a:bodyPr/>
        <a:lstStyle/>
        <a:p>
          <a:endParaRPr lang="en-US"/>
        </a:p>
      </dgm:t>
    </dgm:pt>
    <dgm:pt modelId="{04E2527F-D08A-4D97-BAF4-EBE1F5B1BF00}" type="pres">
      <dgm:prSet presAssocID="{1A322708-D58B-4048-BA4F-B6A4F6CB51C6}" presName="gear1dstNode" presStyleLbl="node1" presStyleIdx="0" presStyleCnt="3"/>
      <dgm:spPr/>
      <dgm:t>
        <a:bodyPr/>
        <a:lstStyle/>
        <a:p>
          <a:endParaRPr lang="en-US"/>
        </a:p>
      </dgm:t>
    </dgm:pt>
    <dgm:pt modelId="{17F2CAC2-E865-4F36-9D28-A16A1FFAAFB6}" type="pres">
      <dgm:prSet presAssocID="{BF8759D7-3F18-47AC-B5D4-8AE2490ECB3B}" presName="gear2" presStyleLbl="node1" presStyleIdx="1" presStyleCnt="3" custScaleX="139076" custScaleY="129428" custLinFactNeighborY="-3468">
        <dgm:presLayoutVars>
          <dgm:chMax val="1"/>
          <dgm:bulletEnabled val="1"/>
        </dgm:presLayoutVars>
      </dgm:prSet>
      <dgm:spPr/>
      <dgm:t>
        <a:bodyPr/>
        <a:lstStyle/>
        <a:p>
          <a:endParaRPr lang="en-US"/>
        </a:p>
      </dgm:t>
    </dgm:pt>
    <dgm:pt modelId="{B91E7AA4-AA0B-4CD4-AAE9-19DE3B3BA275}" type="pres">
      <dgm:prSet presAssocID="{BF8759D7-3F18-47AC-B5D4-8AE2490ECB3B}" presName="gear2srcNode" presStyleLbl="node1" presStyleIdx="1" presStyleCnt="3"/>
      <dgm:spPr/>
      <dgm:t>
        <a:bodyPr/>
        <a:lstStyle/>
        <a:p>
          <a:endParaRPr lang="en-US"/>
        </a:p>
      </dgm:t>
    </dgm:pt>
    <dgm:pt modelId="{9FACC060-8094-41B1-AC6A-6ADE2DA2AA69}" type="pres">
      <dgm:prSet presAssocID="{BF8759D7-3F18-47AC-B5D4-8AE2490ECB3B}" presName="gear2dstNode" presStyleLbl="node1" presStyleIdx="1" presStyleCnt="3"/>
      <dgm:spPr/>
      <dgm:t>
        <a:bodyPr/>
        <a:lstStyle/>
        <a:p>
          <a:endParaRPr lang="en-US"/>
        </a:p>
      </dgm:t>
    </dgm:pt>
    <dgm:pt modelId="{02C15A06-A271-4548-A80A-D3AA3A3E52B4}" type="pres">
      <dgm:prSet presAssocID="{136F68B3-40AC-44FB-BA17-C810F99F8418}" presName="gear3" presStyleLbl="node1" presStyleIdx="2" presStyleCnt="3" custAng="20595806" custScaleY="99625" custLinFactNeighborX="36" custLinFactNeighborY="-9062"/>
      <dgm:spPr/>
      <dgm:t>
        <a:bodyPr/>
        <a:lstStyle/>
        <a:p>
          <a:endParaRPr lang="en-US"/>
        </a:p>
      </dgm:t>
    </dgm:pt>
    <dgm:pt modelId="{EB028A86-8EE8-4D54-96B2-63163A2D7737}" type="pres">
      <dgm:prSet presAssocID="{136F68B3-40AC-44FB-BA17-C810F99F8418}" presName="gear3tx" presStyleLbl="node1" presStyleIdx="2" presStyleCnt="3">
        <dgm:presLayoutVars>
          <dgm:chMax val="1"/>
          <dgm:bulletEnabled val="1"/>
        </dgm:presLayoutVars>
      </dgm:prSet>
      <dgm:spPr/>
      <dgm:t>
        <a:bodyPr/>
        <a:lstStyle/>
        <a:p>
          <a:endParaRPr lang="en-US"/>
        </a:p>
      </dgm:t>
    </dgm:pt>
    <dgm:pt modelId="{6C6353E1-177F-4E8C-B23E-5FC87FBC4B9F}" type="pres">
      <dgm:prSet presAssocID="{136F68B3-40AC-44FB-BA17-C810F99F8418}" presName="gear3srcNode" presStyleLbl="node1" presStyleIdx="2" presStyleCnt="3"/>
      <dgm:spPr/>
      <dgm:t>
        <a:bodyPr/>
        <a:lstStyle/>
        <a:p>
          <a:endParaRPr lang="en-US"/>
        </a:p>
      </dgm:t>
    </dgm:pt>
    <dgm:pt modelId="{914B8550-4757-475F-89BF-FD9E663A6E3B}" type="pres">
      <dgm:prSet presAssocID="{136F68B3-40AC-44FB-BA17-C810F99F8418}" presName="gear3dstNode" presStyleLbl="node1" presStyleIdx="2" presStyleCnt="3"/>
      <dgm:spPr/>
      <dgm:t>
        <a:bodyPr/>
        <a:lstStyle/>
        <a:p>
          <a:endParaRPr lang="en-US"/>
        </a:p>
      </dgm:t>
    </dgm:pt>
    <dgm:pt modelId="{B5D82F20-D163-414D-844A-99C6F0DDF62A}" type="pres">
      <dgm:prSet presAssocID="{D3829838-05DD-455C-83F6-C798F763EAB3}" presName="connector1" presStyleLbl="sibTrans2D1" presStyleIdx="0" presStyleCnt="3" custLinFactNeighborX="-17018" custLinFactNeighborY="15904"/>
      <dgm:spPr/>
      <dgm:t>
        <a:bodyPr/>
        <a:lstStyle/>
        <a:p>
          <a:endParaRPr lang="en-US"/>
        </a:p>
      </dgm:t>
    </dgm:pt>
    <dgm:pt modelId="{EADEB4E4-5C49-4F69-B4A9-4CF1BDC7D536}" type="pres">
      <dgm:prSet presAssocID="{351481DE-B2D0-477A-BE63-77C9E98715DD}" presName="connector2" presStyleLbl="sibTrans2D1" presStyleIdx="1" presStyleCnt="3" custLinFactNeighborX="-13521" custLinFactNeighborY="-8032"/>
      <dgm:spPr/>
      <dgm:t>
        <a:bodyPr/>
        <a:lstStyle/>
        <a:p>
          <a:endParaRPr lang="en-US"/>
        </a:p>
      </dgm:t>
    </dgm:pt>
    <dgm:pt modelId="{1B2D79D7-D29D-4F57-A1F2-1258DDC132CE}" type="pres">
      <dgm:prSet presAssocID="{5CFDC59F-5E87-496A-9E1C-B5B686559AE4}" presName="connector3" presStyleLbl="sibTrans2D1" presStyleIdx="2" presStyleCnt="3" custLinFactNeighborX="7503" custLinFactNeighborY="-21944"/>
      <dgm:spPr/>
      <dgm:t>
        <a:bodyPr/>
        <a:lstStyle/>
        <a:p>
          <a:endParaRPr lang="en-US"/>
        </a:p>
      </dgm:t>
    </dgm:pt>
  </dgm:ptLst>
  <dgm:cxnLst>
    <dgm:cxn modelId="{33D2501D-B646-B441-A8F6-FD9B224471EA}" type="presOf" srcId="{1A322708-D58B-4048-BA4F-B6A4F6CB51C6}" destId="{04E2527F-D08A-4D97-BAF4-EBE1F5B1BF00}" srcOrd="2" destOrd="0" presId="urn:microsoft.com/office/officeart/2005/8/layout/gear1"/>
    <dgm:cxn modelId="{E5F1E583-1327-E742-AEDB-D256A697C35B}" type="presOf" srcId="{136F68B3-40AC-44FB-BA17-C810F99F8418}" destId="{EB028A86-8EE8-4D54-96B2-63163A2D7737}" srcOrd="1" destOrd="0" presId="urn:microsoft.com/office/officeart/2005/8/layout/gear1"/>
    <dgm:cxn modelId="{51F4146D-2F72-41AF-B26D-F0AE09C51948}" srcId="{01F7DC50-09E3-4AD2-B8D7-BF02859644EA}" destId="{BF8759D7-3F18-47AC-B5D4-8AE2490ECB3B}" srcOrd="1" destOrd="0" parTransId="{3CB94054-8202-40F0-833C-E1E07F360467}" sibTransId="{351481DE-B2D0-477A-BE63-77C9E98715DD}"/>
    <dgm:cxn modelId="{1BA7D26D-CD8B-024A-AB0C-24863BB54461}" type="presOf" srcId="{136F68B3-40AC-44FB-BA17-C810F99F8418}" destId="{914B8550-4757-475F-89BF-FD9E663A6E3B}" srcOrd="3" destOrd="0" presId="urn:microsoft.com/office/officeart/2005/8/layout/gear1"/>
    <dgm:cxn modelId="{40FE32A9-0074-4F3B-9F32-373E94AE97F1}" srcId="{01F7DC50-09E3-4AD2-B8D7-BF02859644EA}" destId="{136F68B3-40AC-44FB-BA17-C810F99F8418}" srcOrd="2" destOrd="0" parTransId="{254D510C-503F-4D57-91A5-083C156EA2D5}" sibTransId="{5CFDC59F-5E87-496A-9E1C-B5B686559AE4}"/>
    <dgm:cxn modelId="{4E429F36-597D-BE41-A18D-82312983CB87}" type="presOf" srcId="{BF8759D7-3F18-47AC-B5D4-8AE2490ECB3B}" destId="{B91E7AA4-AA0B-4CD4-AAE9-19DE3B3BA275}" srcOrd="1" destOrd="0" presId="urn:microsoft.com/office/officeart/2005/8/layout/gear1"/>
    <dgm:cxn modelId="{6A461EB4-641D-5740-B22B-E33B0CB91BD1}" type="presOf" srcId="{5CFDC59F-5E87-496A-9E1C-B5B686559AE4}" destId="{1B2D79D7-D29D-4F57-A1F2-1258DDC132CE}" srcOrd="0" destOrd="0" presId="urn:microsoft.com/office/officeart/2005/8/layout/gear1"/>
    <dgm:cxn modelId="{24D6E151-47CD-7E47-89B8-87AB3F30FAB2}" type="presOf" srcId="{D3829838-05DD-455C-83F6-C798F763EAB3}" destId="{B5D82F20-D163-414D-844A-99C6F0DDF62A}" srcOrd="0" destOrd="0" presId="urn:microsoft.com/office/officeart/2005/8/layout/gear1"/>
    <dgm:cxn modelId="{337D3805-DCFC-2543-A385-34D1196EC00C}" type="presOf" srcId="{1A322708-D58B-4048-BA4F-B6A4F6CB51C6}" destId="{BFCC25F4-6406-4A50-B590-5E72C87F8132}" srcOrd="0" destOrd="0" presId="urn:microsoft.com/office/officeart/2005/8/layout/gear1"/>
    <dgm:cxn modelId="{6C18E053-32D9-594E-9782-63F15679B998}" type="presOf" srcId="{1A322708-D58B-4048-BA4F-B6A4F6CB51C6}" destId="{B3CF8A92-B1D9-4F0A-9536-9780FA1EC5F3}" srcOrd="1" destOrd="0" presId="urn:microsoft.com/office/officeart/2005/8/layout/gear1"/>
    <dgm:cxn modelId="{6D3AC74E-EA85-6446-85E7-86E7739A98D8}" type="presOf" srcId="{BF8759D7-3F18-47AC-B5D4-8AE2490ECB3B}" destId="{9FACC060-8094-41B1-AC6A-6ADE2DA2AA69}" srcOrd="2" destOrd="0" presId="urn:microsoft.com/office/officeart/2005/8/layout/gear1"/>
    <dgm:cxn modelId="{EA161939-E999-D04D-B37E-73D9B303A48E}" type="presOf" srcId="{136F68B3-40AC-44FB-BA17-C810F99F8418}" destId="{6C6353E1-177F-4E8C-B23E-5FC87FBC4B9F}" srcOrd="2" destOrd="0" presId="urn:microsoft.com/office/officeart/2005/8/layout/gear1"/>
    <dgm:cxn modelId="{67020D8D-872C-4644-A089-E51C10CD15DA}" type="presOf" srcId="{BF8759D7-3F18-47AC-B5D4-8AE2490ECB3B}" destId="{17F2CAC2-E865-4F36-9D28-A16A1FFAAFB6}" srcOrd="0" destOrd="0" presId="urn:microsoft.com/office/officeart/2005/8/layout/gear1"/>
    <dgm:cxn modelId="{22BC388A-82B4-4F18-B95F-F91A172F59C0}" srcId="{01F7DC50-09E3-4AD2-B8D7-BF02859644EA}" destId="{1A322708-D58B-4048-BA4F-B6A4F6CB51C6}" srcOrd="0" destOrd="0" parTransId="{3F0FF291-6A13-4B4D-850E-0A672FCD682E}" sibTransId="{D3829838-05DD-455C-83F6-C798F763EAB3}"/>
    <dgm:cxn modelId="{A1A5D83F-57B2-A54E-B7B0-EB46E665746B}" type="presOf" srcId="{351481DE-B2D0-477A-BE63-77C9E98715DD}" destId="{EADEB4E4-5C49-4F69-B4A9-4CF1BDC7D536}" srcOrd="0" destOrd="0" presId="urn:microsoft.com/office/officeart/2005/8/layout/gear1"/>
    <dgm:cxn modelId="{26CF8C06-8DA9-CB4D-A63F-50C3CE2316C1}" type="presOf" srcId="{136F68B3-40AC-44FB-BA17-C810F99F8418}" destId="{02C15A06-A271-4548-A80A-D3AA3A3E52B4}" srcOrd="0" destOrd="0" presId="urn:microsoft.com/office/officeart/2005/8/layout/gear1"/>
    <dgm:cxn modelId="{77BB8B08-1BA4-4F4E-95F4-E1510D937C3A}" type="presOf" srcId="{01F7DC50-09E3-4AD2-B8D7-BF02859644EA}" destId="{1CFD0AB7-6E8D-479A-8D07-C0A8E4F99F3F}" srcOrd="0" destOrd="0" presId="urn:microsoft.com/office/officeart/2005/8/layout/gear1"/>
    <dgm:cxn modelId="{1241BD8A-DDDC-5849-8F16-C65D6F555D61}" type="presParOf" srcId="{1CFD0AB7-6E8D-479A-8D07-C0A8E4F99F3F}" destId="{BFCC25F4-6406-4A50-B590-5E72C87F8132}" srcOrd="0" destOrd="0" presId="urn:microsoft.com/office/officeart/2005/8/layout/gear1"/>
    <dgm:cxn modelId="{2D42CD84-0605-8F41-9425-2173E965FE4F}" type="presParOf" srcId="{1CFD0AB7-6E8D-479A-8D07-C0A8E4F99F3F}" destId="{B3CF8A92-B1D9-4F0A-9536-9780FA1EC5F3}" srcOrd="1" destOrd="0" presId="urn:microsoft.com/office/officeart/2005/8/layout/gear1"/>
    <dgm:cxn modelId="{E0DE4DA1-512F-A945-A965-50AF8DAB08A8}" type="presParOf" srcId="{1CFD0AB7-6E8D-479A-8D07-C0A8E4F99F3F}" destId="{04E2527F-D08A-4D97-BAF4-EBE1F5B1BF00}" srcOrd="2" destOrd="0" presId="urn:microsoft.com/office/officeart/2005/8/layout/gear1"/>
    <dgm:cxn modelId="{2E3A5A44-3242-BE46-AFA6-F33663D91277}" type="presParOf" srcId="{1CFD0AB7-6E8D-479A-8D07-C0A8E4F99F3F}" destId="{17F2CAC2-E865-4F36-9D28-A16A1FFAAFB6}" srcOrd="3" destOrd="0" presId="urn:microsoft.com/office/officeart/2005/8/layout/gear1"/>
    <dgm:cxn modelId="{A1F8A705-60BA-084C-A1C5-0066DE8F2892}" type="presParOf" srcId="{1CFD0AB7-6E8D-479A-8D07-C0A8E4F99F3F}" destId="{B91E7AA4-AA0B-4CD4-AAE9-19DE3B3BA275}" srcOrd="4" destOrd="0" presId="urn:microsoft.com/office/officeart/2005/8/layout/gear1"/>
    <dgm:cxn modelId="{85E0AB15-4B91-9744-97CA-76110BF03663}" type="presParOf" srcId="{1CFD0AB7-6E8D-479A-8D07-C0A8E4F99F3F}" destId="{9FACC060-8094-41B1-AC6A-6ADE2DA2AA69}" srcOrd="5" destOrd="0" presId="urn:microsoft.com/office/officeart/2005/8/layout/gear1"/>
    <dgm:cxn modelId="{858D8A1A-58E5-834A-9FC1-D23CB052899C}" type="presParOf" srcId="{1CFD0AB7-6E8D-479A-8D07-C0A8E4F99F3F}" destId="{02C15A06-A271-4548-A80A-D3AA3A3E52B4}" srcOrd="6" destOrd="0" presId="urn:microsoft.com/office/officeart/2005/8/layout/gear1"/>
    <dgm:cxn modelId="{C01FA5DA-8130-1144-BD22-32674986C49E}" type="presParOf" srcId="{1CFD0AB7-6E8D-479A-8D07-C0A8E4F99F3F}" destId="{EB028A86-8EE8-4D54-96B2-63163A2D7737}" srcOrd="7" destOrd="0" presId="urn:microsoft.com/office/officeart/2005/8/layout/gear1"/>
    <dgm:cxn modelId="{AEA235FB-2AEA-4140-81F2-35E8445ED7AD}" type="presParOf" srcId="{1CFD0AB7-6E8D-479A-8D07-C0A8E4F99F3F}" destId="{6C6353E1-177F-4E8C-B23E-5FC87FBC4B9F}" srcOrd="8" destOrd="0" presId="urn:microsoft.com/office/officeart/2005/8/layout/gear1"/>
    <dgm:cxn modelId="{3C4767C2-536E-7241-8000-347AC9898377}" type="presParOf" srcId="{1CFD0AB7-6E8D-479A-8D07-C0A8E4F99F3F}" destId="{914B8550-4757-475F-89BF-FD9E663A6E3B}" srcOrd="9" destOrd="0" presId="urn:microsoft.com/office/officeart/2005/8/layout/gear1"/>
    <dgm:cxn modelId="{F52E9741-98E5-334D-9BA0-6097D78E62B0}" type="presParOf" srcId="{1CFD0AB7-6E8D-479A-8D07-C0A8E4F99F3F}" destId="{B5D82F20-D163-414D-844A-99C6F0DDF62A}" srcOrd="10" destOrd="0" presId="urn:microsoft.com/office/officeart/2005/8/layout/gear1"/>
    <dgm:cxn modelId="{EA3F8EC6-30EC-6147-9DAE-97D88BCB234D}" type="presParOf" srcId="{1CFD0AB7-6E8D-479A-8D07-C0A8E4F99F3F}" destId="{EADEB4E4-5C49-4F69-B4A9-4CF1BDC7D536}" srcOrd="11" destOrd="0" presId="urn:microsoft.com/office/officeart/2005/8/layout/gear1"/>
    <dgm:cxn modelId="{9DD52CE7-A539-1C47-A67A-4D6CC56E9177}" type="presParOf" srcId="{1CFD0AB7-6E8D-479A-8D07-C0A8E4F99F3F}" destId="{1B2D79D7-D29D-4F57-A1F2-1258DDC132C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C25F4-6406-4A50-B590-5E72C87F8132}">
      <dsp:nvSpPr>
        <dsp:cNvPr id="0" name=""/>
        <dsp:cNvSpPr/>
      </dsp:nvSpPr>
      <dsp:spPr>
        <a:xfrm>
          <a:off x="1468482" y="2489106"/>
          <a:ext cx="1604836" cy="1604836"/>
        </a:xfrm>
        <a:prstGeom prst="gear9">
          <a:avLst/>
        </a:prstGeom>
        <a:gradFill rotWithShape="0">
          <a:gsLst>
            <a:gs pos="0">
              <a:schemeClr val="bg2"/>
            </a:gs>
            <a:gs pos="41000">
              <a:schemeClr val="bg2"/>
            </a:gs>
            <a:gs pos="100000">
              <a:schemeClr val="accent6">
                <a:alpha val="37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solidFill>
              <a:schemeClr val="bg1"/>
            </a:solidFill>
          </a:endParaRPr>
        </a:p>
      </dsp:txBody>
      <dsp:txXfrm>
        <a:off x="1791125" y="2865031"/>
        <a:ext cx="959550" cy="824919"/>
      </dsp:txXfrm>
    </dsp:sp>
    <dsp:sp modelId="{17F2CAC2-E865-4F36-9D28-A16A1FFAAFB6}">
      <dsp:nvSpPr>
        <dsp:cNvPr id="0" name=""/>
        <dsp:cNvSpPr/>
      </dsp:nvSpPr>
      <dsp:spPr>
        <a:xfrm>
          <a:off x="220569" y="1216822"/>
          <a:ext cx="1983953" cy="1846322"/>
        </a:xfrm>
        <a:prstGeom prst="gear6">
          <a:avLst/>
        </a:prstGeom>
        <a:gradFill flip="none" rotWithShape="1">
          <a:gsLst>
            <a:gs pos="23000">
              <a:schemeClr val="accent6">
                <a:tint val="100000"/>
                <a:shade val="100000"/>
                <a:satMod val="130000"/>
              </a:schemeClr>
            </a:gs>
            <a:gs pos="100000">
              <a:schemeClr val="bg1"/>
            </a:gs>
          </a:gsLst>
          <a:lin ang="17520000" scaled="0"/>
          <a:tileRect/>
        </a:gradFill>
        <a:ln w="9525" cap="flat" cmpd="sng" algn="ctr">
          <a:solidFill>
            <a:schemeClr val="bg1">
              <a:lumMod val="6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p>
      </dsp:txBody>
      <dsp:txXfrm>
        <a:off x="705392" y="1684448"/>
        <a:ext cx="1014307" cy="911070"/>
      </dsp:txXfrm>
    </dsp:sp>
    <dsp:sp modelId="{02C15A06-A271-4548-A80A-D3AA3A3E52B4}">
      <dsp:nvSpPr>
        <dsp:cNvPr id="0" name=""/>
        <dsp:cNvSpPr/>
      </dsp:nvSpPr>
      <dsp:spPr>
        <a:xfrm rot="19695806">
          <a:off x="1314441" y="307486"/>
          <a:ext cx="1399621" cy="1390542"/>
        </a:xfrm>
        <a:prstGeom prst="gear6">
          <a:avLst/>
        </a:prstGeom>
        <a:gradFill rotWithShape="0">
          <a:gsLst>
            <a:gs pos="41000">
              <a:schemeClr val="bg1"/>
            </a:gs>
            <a:gs pos="100000">
              <a:schemeClr val="accent6">
                <a:lumMod val="75000"/>
                <a:alpha val="18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p>
      </dsp:txBody>
      <dsp:txXfrm rot="900000">
        <a:off x="1621958" y="611935"/>
        <a:ext cx="784588" cy="781646"/>
      </dsp:txXfrm>
    </dsp:sp>
    <dsp:sp modelId="{B5D82F20-D163-414D-844A-99C6F0DDF62A}">
      <dsp:nvSpPr>
        <dsp:cNvPr id="0" name=""/>
        <dsp:cNvSpPr/>
      </dsp:nvSpPr>
      <dsp:spPr>
        <a:xfrm>
          <a:off x="1055639" y="2046962"/>
          <a:ext cx="2510682" cy="2510682"/>
        </a:xfrm>
        <a:prstGeom prst="circularArrow">
          <a:avLst>
            <a:gd name="adj1" fmla="val 4688"/>
            <a:gd name="adj2" fmla="val 299029"/>
            <a:gd name="adj3" fmla="val 2499192"/>
            <a:gd name="adj4" fmla="val 15898337"/>
            <a:gd name="adj5" fmla="val 5469"/>
          </a:avLst>
        </a:prstGeom>
        <a:gradFill rotWithShape="0">
          <a:gsLst>
            <a:gs pos="0">
              <a:schemeClr val="accent6">
                <a:shade val="90000"/>
                <a:hueOff val="0"/>
                <a:satOff val="0"/>
                <a:lumOff val="0"/>
                <a:alphaOff val="0"/>
                <a:tint val="50000"/>
                <a:satMod val="300000"/>
              </a:schemeClr>
            </a:gs>
            <a:gs pos="35000">
              <a:schemeClr val="accent6">
                <a:shade val="90000"/>
                <a:hueOff val="0"/>
                <a:satOff val="0"/>
                <a:lumOff val="0"/>
                <a:alphaOff val="0"/>
                <a:tint val="37000"/>
                <a:satMod val="300000"/>
              </a:schemeClr>
            </a:gs>
            <a:gs pos="100000">
              <a:schemeClr val="accent6">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ADEB4E4-5C49-4F69-B4A9-4CF1BDC7D536}">
      <dsp:nvSpPr>
        <dsp:cNvPr id="0" name=""/>
        <dsp:cNvSpPr/>
      </dsp:nvSpPr>
      <dsp:spPr>
        <a:xfrm>
          <a:off x="3" y="1016735"/>
          <a:ext cx="1824168" cy="1824168"/>
        </a:xfrm>
        <a:prstGeom prst="leftCircularArrow">
          <a:avLst>
            <a:gd name="adj1" fmla="val 6452"/>
            <a:gd name="adj2" fmla="val 429999"/>
            <a:gd name="adj3" fmla="val 10489124"/>
            <a:gd name="adj4" fmla="val 14837806"/>
            <a:gd name="adj5" fmla="val 7527"/>
          </a:avLst>
        </a:prstGeom>
        <a:solidFill>
          <a:schemeClr val="accent6"/>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B2D79D7-D29D-4F57-A1F2-1258DDC132CE}">
      <dsp:nvSpPr>
        <dsp:cNvPr id="0" name=""/>
        <dsp:cNvSpPr/>
      </dsp:nvSpPr>
      <dsp:spPr>
        <a:xfrm>
          <a:off x="1122550" y="-243016"/>
          <a:ext cx="1966820" cy="1966820"/>
        </a:xfrm>
        <a:prstGeom prst="circularArrow">
          <a:avLst>
            <a:gd name="adj1" fmla="val 5984"/>
            <a:gd name="adj2" fmla="val 394124"/>
            <a:gd name="adj3" fmla="val 13313824"/>
            <a:gd name="adj4" fmla="val 10508221"/>
            <a:gd name="adj5" fmla="val 6981"/>
          </a:avLst>
        </a:prstGeom>
        <a:gradFill rotWithShape="0">
          <a:gsLst>
            <a:gs pos="0">
              <a:schemeClr val="accent6">
                <a:shade val="90000"/>
                <a:hueOff val="-321817"/>
                <a:satOff val="4375"/>
                <a:lumOff val="18488"/>
                <a:alphaOff val="0"/>
                <a:tint val="50000"/>
                <a:satMod val="300000"/>
              </a:schemeClr>
            </a:gs>
            <a:gs pos="35000">
              <a:schemeClr val="accent6">
                <a:shade val="90000"/>
                <a:hueOff val="-321817"/>
                <a:satOff val="4375"/>
                <a:lumOff val="18488"/>
                <a:alphaOff val="0"/>
                <a:tint val="37000"/>
                <a:satMod val="300000"/>
              </a:schemeClr>
            </a:gs>
            <a:gs pos="100000">
              <a:schemeClr val="accent6">
                <a:shade val="90000"/>
                <a:hueOff val="-321817"/>
                <a:satOff val="4375"/>
                <a:lumOff val="1848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C25F4-6406-4A50-B590-5E72C87F8132}">
      <dsp:nvSpPr>
        <dsp:cNvPr id="0" name=""/>
        <dsp:cNvSpPr/>
      </dsp:nvSpPr>
      <dsp:spPr>
        <a:xfrm>
          <a:off x="1468482" y="2489106"/>
          <a:ext cx="1604836" cy="1604836"/>
        </a:xfrm>
        <a:prstGeom prst="gear9">
          <a:avLst/>
        </a:prstGeom>
        <a:gradFill rotWithShape="0">
          <a:gsLst>
            <a:gs pos="0">
              <a:schemeClr val="bg2"/>
            </a:gs>
            <a:gs pos="41000">
              <a:schemeClr val="bg2"/>
            </a:gs>
            <a:gs pos="100000">
              <a:schemeClr val="accent6">
                <a:alpha val="37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solidFill>
              <a:schemeClr val="bg1"/>
            </a:solidFill>
          </a:endParaRPr>
        </a:p>
      </dsp:txBody>
      <dsp:txXfrm>
        <a:off x="1791125" y="2865031"/>
        <a:ext cx="959550" cy="824919"/>
      </dsp:txXfrm>
    </dsp:sp>
    <dsp:sp modelId="{17F2CAC2-E865-4F36-9D28-A16A1FFAAFB6}">
      <dsp:nvSpPr>
        <dsp:cNvPr id="0" name=""/>
        <dsp:cNvSpPr/>
      </dsp:nvSpPr>
      <dsp:spPr>
        <a:xfrm>
          <a:off x="220569" y="1216822"/>
          <a:ext cx="1983953" cy="1846322"/>
        </a:xfrm>
        <a:prstGeom prst="gear6">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bg1">
              <a:lumMod val="6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p>
      </dsp:txBody>
      <dsp:txXfrm>
        <a:off x="705392" y="1684448"/>
        <a:ext cx="1014307" cy="911070"/>
      </dsp:txXfrm>
    </dsp:sp>
    <dsp:sp modelId="{02C15A06-A271-4548-A80A-D3AA3A3E52B4}">
      <dsp:nvSpPr>
        <dsp:cNvPr id="0" name=""/>
        <dsp:cNvSpPr/>
      </dsp:nvSpPr>
      <dsp:spPr>
        <a:xfrm rot="19695806">
          <a:off x="1297939" y="340491"/>
          <a:ext cx="1399621" cy="1390542"/>
        </a:xfrm>
        <a:prstGeom prst="gear6">
          <a:avLst/>
        </a:prstGeom>
        <a:gradFill rotWithShape="0">
          <a:gsLst>
            <a:gs pos="41000">
              <a:schemeClr val="bg1"/>
            </a:gs>
            <a:gs pos="100000">
              <a:schemeClr val="accent6">
                <a:lumMod val="75000"/>
                <a:alpha val="18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dirty="0"/>
        </a:p>
      </dsp:txBody>
      <dsp:txXfrm rot="900000">
        <a:off x="1605456" y="644939"/>
        <a:ext cx="784588" cy="781646"/>
      </dsp:txXfrm>
    </dsp:sp>
    <dsp:sp modelId="{B5D82F20-D163-414D-844A-99C6F0DDF62A}">
      <dsp:nvSpPr>
        <dsp:cNvPr id="0" name=""/>
        <dsp:cNvSpPr/>
      </dsp:nvSpPr>
      <dsp:spPr>
        <a:xfrm>
          <a:off x="1055639" y="2046962"/>
          <a:ext cx="2510682" cy="2510682"/>
        </a:xfrm>
        <a:prstGeom prst="circularArrow">
          <a:avLst>
            <a:gd name="adj1" fmla="val 4688"/>
            <a:gd name="adj2" fmla="val 299029"/>
            <a:gd name="adj3" fmla="val 2499192"/>
            <a:gd name="adj4" fmla="val 15898337"/>
            <a:gd name="adj5" fmla="val 5469"/>
          </a:avLst>
        </a:prstGeom>
        <a:gradFill rotWithShape="0">
          <a:gsLst>
            <a:gs pos="0">
              <a:schemeClr val="accent6">
                <a:shade val="90000"/>
                <a:hueOff val="0"/>
                <a:satOff val="0"/>
                <a:lumOff val="0"/>
                <a:alphaOff val="0"/>
                <a:tint val="50000"/>
                <a:satMod val="300000"/>
              </a:schemeClr>
            </a:gs>
            <a:gs pos="35000">
              <a:schemeClr val="accent6">
                <a:shade val="90000"/>
                <a:hueOff val="0"/>
                <a:satOff val="0"/>
                <a:lumOff val="0"/>
                <a:alphaOff val="0"/>
                <a:tint val="37000"/>
                <a:satMod val="300000"/>
              </a:schemeClr>
            </a:gs>
            <a:gs pos="100000">
              <a:schemeClr val="accent6">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ADEB4E4-5C49-4F69-B4A9-4CF1BDC7D536}">
      <dsp:nvSpPr>
        <dsp:cNvPr id="0" name=""/>
        <dsp:cNvSpPr/>
      </dsp:nvSpPr>
      <dsp:spPr>
        <a:xfrm>
          <a:off x="3" y="1016735"/>
          <a:ext cx="1824168" cy="1824168"/>
        </a:xfrm>
        <a:prstGeom prst="leftCircularArrow">
          <a:avLst>
            <a:gd name="adj1" fmla="val 6452"/>
            <a:gd name="adj2" fmla="val 429999"/>
            <a:gd name="adj3" fmla="val 10489124"/>
            <a:gd name="adj4" fmla="val 14837806"/>
            <a:gd name="adj5" fmla="val 7527"/>
          </a:avLst>
        </a:prstGeom>
        <a:solidFill>
          <a:schemeClr val="accent6"/>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B2D79D7-D29D-4F57-A1F2-1258DDC132CE}">
      <dsp:nvSpPr>
        <dsp:cNvPr id="0" name=""/>
        <dsp:cNvSpPr/>
      </dsp:nvSpPr>
      <dsp:spPr>
        <a:xfrm>
          <a:off x="1122550" y="-243016"/>
          <a:ext cx="1966820" cy="1966820"/>
        </a:xfrm>
        <a:prstGeom prst="circularArrow">
          <a:avLst>
            <a:gd name="adj1" fmla="val 5984"/>
            <a:gd name="adj2" fmla="val 394124"/>
            <a:gd name="adj3" fmla="val 13313824"/>
            <a:gd name="adj4" fmla="val 10508221"/>
            <a:gd name="adj5" fmla="val 6981"/>
          </a:avLst>
        </a:prstGeom>
        <a:gradFill rotWithShape="0">
          <a:gsLst>
            <a:gs pos="0">
              <a:schemeClr val="accent6">
                <a:shade val="90000"/>
                <a:hueOff val="-321817"/>
                <a:satOff val="4375"/>
                <a:lumOff val="18488"/>
                <a:alphaOff val="0"/>
                <a:tint val="50000"/>
                <a:satMod val="300000"/>
              </a:schemeClr>
            </a:gs>
            <a:gs pos="35000">
              <a:schemeClr val="accent6">
                <a:shade val="90000"/>
                <a:hueOff val="-321817"/>
                <a:satOff val="4375"/>
                <a:lumOff val="18488"/>
                <a:alphaOff val="0"/>
                <a:tint val="37000"/>
                <a:satMod val="300000"/>
              </a:schemeClr>
            </a:gs>
            <a:gs pos="100000">
              <a:schemeClr val="accent6">
                <a:shade val="90000"/>
                <a:hueOff val="-321817"/>
                <a:satOff val="4375"/>
                <a:lumOff val="1848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A1AF789-F67D-48E4-8BD7-7311B0F6AB05}" type="datetimeFigureOut">
              <a:rPr lang="en-US" smtClean="0"/>
              <a:pPr/>
              <a:t>3/26/2013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58A676E-DA3F-470C-83E0-2C66E6B7DB6C}" type="slidenum">
              <a:rPr lang="en-US" smtClean="0"/>
              <a:pPr/>
              <a:t>‹#›</a:t>
            </a:fld>
            <a:endParaRPr lang="en-US"/>
          </a:p>
        </p:txBody>
      </p:sp>
    </p:spTree>
    <p:extLst>
      <p:ext uri="{BB962C8B-B14F-4D97-AF65-F5344CB8AC3E}">
        <p14:creationId xmlns:p14="http://schemas.microsoft.com/office/powerpoint/2010/main" val="1154937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959AB69-1DAE-344B-87C1-C036A4F5AC4E}" type="datetimeFigureOut">
              <a:rPr lang="en-US" smtClean="0"/>
              <a:pPr/>
              <a:t>3/26/2013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4F46EDE-C048-E946-A341-5045A18DC6CA}" type="slidenum">
              <a:rPr lang="en-US" smtClean="0"/>
              <a:pPr/>
              <a:t>‹#›</a:t>
            </a:fld>
            <a:endParaRPr lang="en-US"/>
          </a:p>
        </p:txBody>
      </p:sp>
    </p:spTree>
    <p:extLst>
      <p:ext uri="{BB962C8B-B14F-4D97-AF65-F5344CB8AC3E}">
        <p14:creationId xmlns:p14="http://schemas.microsoft.com/office/powerpoint/2010/main" val="2602255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46EDE-C048-E946-A341-5045A18DC6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84" charset="-128"/>
            </a:endParaRPr>
          </a:p>
        </p:txBody>
      </p:sp>
      <p:sp>
        <p:nvSpPr>
          <p:cNvPr id="65539" name="Slide Number Placeholder 3"/>
          <p:cNvSpPr>
            <a:spLocks noGrp="1"/>
          </p:cNvSpPr>
          <p:nvPr>
            <p:ph type="sldNum" sz="quarter" idx="5"/>
          </p:nvPr>
        </p:nvSpPr>
        <p:spPr bwMode="auto">
          <a:noFill/>
          <a:ln>
            <a:miter lim="800000"/>
            <a:headEnd/>
            <a:tailEnd/>
          </a:ln>
        </p:spPr>
        <p:txBody>
          <a:bodyPr/>
          <a:lstStyle/>
          <a:p>
            <a:fld id="{80816DB5-1ABD-4470-AD3C-6BD3CAA6E840}"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46EDE-C048-E946-A341-5045A18DC6C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FAD1BD6-44C1-E042-A230-BD4D926FEFD6}"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4F46EDE-C048-E946-A341-5045A18DC6C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4F46EDE-C048-E946-A341-5045A18DC6C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46EDE-C048-E946-A341-5045A18DC6C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46EDE-C048-E946-A341-5045A18DC6CA}" type="slidenum">
              <a:rPr lang="en-US" smtClean="0"/>
              <a:pPr/>
              <a:t>2</a:t>
            </a:fld>
            <a:endParaRPr lang="en-US"/>
          </a:p>
        </p:txBody>
      </p:sp>
    </p:spTree>
    <p:extLst>
      <p:ext uri="{BB962C8B-B14F-4D97-AF65-F5344CB8AC3E}">
        <p14:creationId xmlns:p14="http://schemas.microsoft.com/office/powerpoint/2010/main" val="23499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We’re at a time in our country’s history when we need to build the interstate system all over again. But if we truly built the internet’s ultrafast interstate now, it would be like having an auto interstate for a population that only drives horses and buggies or Tin Lizzies. We aim to </a:t>
            </a:r>
            <a:r>
              <a:rPr lang="en-US" i="1" smtClean="0">
                <a:ea typeface="ＭＳ Ｐゴシック" pitchFamily="34" charset="-128"/>
              </a:rPr>
              <a:t>“ignite” </a:t>
            </a:r>
            <a:r>
              <a:rPr lang="en-US" smtClean="0">
                <a:ea typeface="ＭＳ Ｐゴシック" pitchFamily="34" charset="-128"/>
              </a:rPr>
              <a:t>and connect the various parties in building truly compelling, next-gen applications that can run on top of the ultra-fast networks. </a:t>
            </a:r>
          </a:p>
          <a:p>
            <a:endParaRPr lang="en-US" smtClean="0">
              <a:ea typeface="ＭＳ Ｐゴシック" pitchFamily="34" charset="-128"/>
            </a:endParaRPr>
          </a:p>
          <a:p>
            <a:r>
              <a:rPr lang="en-US" smtClean="0">
                <a:ea typeface="ＭＳ Ｐゴシック" pitchFamily="34" charset="-128"/>
              </a:rPr>
              <a:t>To do this, US Ignite is the “+”s in this equation. </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We are the conveners of the communities and their needs with the providers of new technologies that address those needs – and we coordinate to help match the right resources to create the applications</a:t>
            </a:r>
          </a:p>
          <a:p>
            <a:endParaRPr lang="en-US" smtClean="0">
              <a:ea typeface="ＭＳ Ｐゴシック" pitchFamily="34" charset="-128"/>
            </a:endParaRPr>
          </a:p>
          <a:p>
            <a:r>
              <a:rPr lang="en-US" smtClean="0">
                <a:ea typeface="ＭＳ Ｐゴシック" pitchFamily="34" charset="-128"/>
              </a:rPr>
              <a:t>US Ignite’s priority areas are healthcare, education, advanced manufacturing, energy, and </a:t>
            </a:r>
          </a:p>
          <a:p>
            <a:endParaRPr lang="en-US" smtClean="0">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81A51593-450C-404F-8321-437E067D621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5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4F46EDE-C048-E946-A341-5045A18DC6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900"/>
            <a:endParaRPr lang="en-US"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356560" indent="-3789424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2321" eaLnBrk="0" fontAlgn="base" hangingPunct="0">
              <a:spcBef>
                <a:spcPct val="0"/>
              </a:spcBef>
              <a:spcAft>
                <a:spcPct val="0"/>
              </a:spcAft>
              <a:defRPr sz="2400">
                <a:solidFill>
                  <a:schemeClr val="tx1"/>
                </a:solidFill>
                <a:latin typeface="Arial" charset="0"/>
                <a:ea typeface="Arial" charset="0"/>
                <a:cs typeface="Arial" charset="0"/>
              </a:defRPr>
            </a:lvl6pPr>
            <a:lvl7pPr marL="924641" eaLnBrk="0" fontAlgn="base" hangingPunct="0">
              <a:spcBef>
                <a:spcPct val="0"/>
              </a:spcBef>
              <a:spcAft>
                <a:spcPct val="0"/>
              </a:spcAft>
              <a:defRPr sz="2400">
                <a:solidFill>
                  <a:schemeClr val="tx1"/>
                </a:solidFill>
                <a:latin typeface="Arial" charset="0"/>
                <a:ea typeface="Arial" charset="0"/>
                <a:cs typeface="Arial" charset="0"/>
              </a:defRPr>
            </a:lvl7pPr>
            <a:lvl8pPr marL="1386962" eaLnBrk="0" fontAlgn="base" hangingPunct="0">
              <a:spcBef>
                <a:spcPct val="0"/>
              </a:spcBef>
              <a:spcAft>
                <a:spcPct val="0"/>
              </a:spcAft>
              <a:defRPr sz="2400">
                <a:solidFill>
                  <a:schemeClr val="tx1"/>
                </a:solidFill>
                <a:latin typeface="Arial" charset="0"/>
                <a:ea typeface="Arial" charset="0"/>
                <a:cs typeface="Arial" charset="0"/>
              </a:defRPr>
            </a:lvl8pPr>
            <a:lvl9pPr marL="1849283"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84D8827-B5C4-514F-A20E-ABD246977124}"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defTabSz="455900">
              <a:lnSpc>
                <a:spcPct val="80000"/>
              </a:lnSpc>
              <a:spcBef>
                <a:spcPct val="0"/>
              </a:spcBef>
            </a:pPr>
            <a:endParaRPr lang="en-US" dirty="0">
              <a:latin typeface="Calibri" charset="0"/>
              <a:ea typeface="ＭＳ Ｐゴシック" charset="0"/>
              <a:cs typeface="ＭＳ Ｐゴシック"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356560" indent="-3789424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2321" eaLnBrk="0" fontAlgn="base" hangingPunct="0">
              <a:spcBef>
                <a:spcPct val="0"/>
              </a:spcBef>
              <a:spcAft>
                <a:spcPct val="0"/>
              </a:spcAft>
              <a:defRPr sz="2400">
                <a:solidFill>
                  <a:schemeClr val="tx1"/>
                </a:solidFill>
                <a:latin typeface="Arial" charset="0"/>
                <a:ea typeface="Arial" charset="0"/>
                <a:cs typeface="Arial" charset="0"/>
              </a:defRPr>
            </a:lvl6pPr>
            <a:lvl7pPr marL="924641" eaLnBrk="0" fontAlgn="base" hangingPunct="0">
              <a:spcBef>
                <a:spcPct val="0"/>
              </a:spcBef>
              <a:spcAft>
                <a:spcPct val="0"/>
              </a:spcAft>
              <a:defRPr sz="2400">
                <a:solidFill>
                  <a:schemeClr val="tx1"/>
                </a:solidFill>
                <a:latin typeface="Arial" charset="0"/>
                <a:ea typeface="Arial" charset="0"/>
                <a:cs typeface="Arial" charset="0"/>
              </a:defRPr>
            </a:lvl7pPr>
            <a:lvl8pPr marL="1386962" eaLnBrk="0" fontAlgn="base" hangingPunct="0">
              <a:spcBef>
                <a:spcPct val="0"/>
              </a:spcBef>
              <a:spcAft>
                <a:spcPct val="0"/>
              </a:spcAft>
              <a:defRPr sz="2400">
                <a:solidFill>
                  <a:schemeClr val="tx1"/>
                </a:solidFill>
                <a:latin typeface="Arial" charset="0"/>
                <a:ea typeface="Arial" charset="0"/>
                <a:cs typeface="Arial" charset="0"/>
              </a:defRPr>
            </a:lvl8pPr>
            <a:lvl9pPr marL="1849283"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5AC5AEC-534A-A942-9C3E-A2EE14794F4B}"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US" b="0" dirty="0"/>
          </a:p>
        </p:txBody>
      </p:sp>
      <p:sp>
        <p:nvSpPr>
          <p:cNvPr id="52227" name="Slide Number Placeholder 3"/>
          <p:cNvSpPr>
            <a:spLocks noGrp="1"/>
          </p:cNvSpPr>
          <p:nvPr>
            <p:ph type="sldNum" sz="quarter" idx="5"/>
          </p:nvPr>
        </p:nvSpPr>
        <p:spPr bwMode="auto">
          <a:noFill/>
          <a:ln>
            <a:miter lim="800000"/>
            <a:headEnd/>
            <a:tailEnd/>
          </a:ln>
        </p:spPr>
        <p:txBody>
          <a:bodyPr/>
          <a:lstStyle/>
          <a:p>
            <a:fld id="{121FFDD9-A2FF-442B-B728-24D6936A59B0}"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46EDE-C048-E946-A341-5045A18DC6C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F46EDE-C048-E946-A341-5045A18DC6C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D4A1FE-57F0-4132-8D2B-485E1119608C}"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145342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E0979-6987-4C16-A577-B95E4ABC1769}"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305358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09D14-9C74-4C1C-93E7-8B953FEE7EE1}"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397115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3" descr="GENI-logo-final"/>
          <p:cNvPicPr>
            <a:picLocks noChangeAspect="1" noChangeArrowheads="1"/>
          </p:cNvPicPr>
          <p:nvPr/>
        </p:nvPicPr>
        <p:blipFill>
          <a:blip r:embed="rId3"/>
          <a:srcRect/>
          <a:stretch>
            <a:fillRect/>
          </a:stretch>
        </p:blipFill>
        <p:spPr bwMode="auto">
          <a:xfrm>
            <a:off x="533400" y="76200"/>
            <a:ext cx="1066800" cy="900113"/>
          </a:xfrm>
          <a:prstGeom prst="rect">
            <a:avLst/>
          </a:prstGeom>
          <a:noFill/>
          <a:ln w="9525">
            <a:noFill/>
            <a:miter lim="800000"/>
            <a:headEnd/>
            <a:tailEnd/>
          </a:ln>
        </p:spPr>
      </p:pic>
      <p:sp>
        <p:nvSpPr>
          <p:cNvPr id="6" name="Rectangle 4"/>
          <p:cNvSpPr>
            <a:spLocks noChangeArrowheads="1"/>
          </p:cNvSpPr>
          <p:nvPr/>
        </p:nvSpPr>
        <p:spPr bwMode="auto">
          <a:xfrm>
            <a:off x="482600" y="6577013"/>
            <a:ext cx="3308350" cy="2444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en-US" sz="1000">
                <a:solidFill>
                  <a:srgbClr val="808080"/>
                </a:solidFill>
              </a:rPr>
              <a:t>Sponsored by the National Science Foundation</a:t>
            </a:r>
          </a:p>
        </p:txBody>
      </p:sp>
      <p:pic>
        <p:nvPicPr>
          <p:cNvPr id="7" name="Picture 15" descr="nsf2"/>
          <p:cNvPicPr>
            <a:picLocks noChangeAspect="1" noChangeArrowheads="1"/>
          </p:cNvPicPr>
          <p:nvPr/>
        </p:nvPicPr>
        <p:blipFill>
          <a:blip r:embed="rId4"/>
          <a:srcRect/>
          <a:stretch>
            <a:fillRect/>
          </a:stretch>
        </p:blipFill>
        <p:spPr bwMode="auto">
          <a:xfrm>
            <a:off x="268288" y="6573838"/>
            <a:ext cx="280987" cy="260350"/>
          </a:xfrm>
          <a:prstGeom prst="rect">
            <a:avLst/>
          </a:prstGeom>
          <a:noFill/>
          <a:ln w="9525">
            <a:noFill/>
            <a:miter lim="800000"/>
            <a:headEnd/>
            <a:tailEnd/>
          </a:ln>
        </p:spPr>
      </p:pic>
      <p:sp>
        <p:nvSpPr>
          <p:cNvPr id="16390" name="Rectangle 6"/>
          <p:cNvSpPr>
            <a:spLocks noGrp="1" noChangeArrowheads="1"/>
          </p:cNvSpPr>
          <p:nvPr>
            <p:ph type="ctrTitle"/>
          </p:nvPr>
        </p:nvSpPr>
        <p:spPr>
          <a:xfrm>
            <a:off x="685800" y="1447800"/>
            <a:ext cx="7772400" cy="1470025"/>
          </a:xfrm>
        </p:spPr>
        <p:txBody>
          <a:bodyPr/>
          <a:lstStyle>
            <a:lvl1pPr>
              <a:defRPr sz="3500">
                <a:solidFill>
                  <a:srgbClr val="1C1C1C"/>
                </a:solidFill>
              </a:defRPr>
            </a:lvl1pPr>
          </a:lstStyle>
          <a:p>
            <a:r>
              <a:rPr lang="en-US"/>
              <a:t>Click to edit Master title style</a:t>
            </a:r>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D28FA-C42A-4910-BB23-89A74258A8D8}"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2792444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25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5F6009-96EC-4FD3-B753-6A584482CC69}" type="datetime1">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409885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9D969-EE67-4200-BA24-1857A195144B}" type="datetime1">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397080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A72891-6C8C-4F29-9970-CC6132822E13}" type="datetime1">
              <a:rPr lang="en-US" smtClean="0"/>
              <a:pPr/>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44575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F57E4-6CA0-453E-BC1D-EA133A643125}" type="datetime1">
              <a:rPr lang="en-US" smtClean="0"/>
              <a:pPr/>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77544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8D5EB-A501-453D-8149-B450292DDEA1}" type="datetime1">
              <a:rPr lang="en-US" smtClean="0"/>
              <a:pPr/>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93879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CF9C2-5041-4FB1-821B-3888432F0505}" type="datetime1">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295825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B34D-9233-4BFD-A189-71A1273E9001}" type="datetime1">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B2D0D-39D7-E245-AE72-75B6EA19DC32}" type="slidenum">
              <a:rPr lang="en-US" smtClean="0"/>
              <a:pPr/>
              <a:t>‹#›</a:t>
            </a:fld>
            <a:endParaRPr lang="en-US"/>
          </a:p>
        </p:txBody>
      </p:sp>
    </p:spTree>
    <p:extLst>
      <p:ext uri="{BB962C8B-B14F-4D97-AF65-F5344CB8AC3E}">
        <p14:creationId xmlns:p14="http://schemas.microsoft.com/office/powerpoint/2010/main" val="306976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287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66211"/>
            <a:ext cx="8229600" cy="36599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88FA9-5C8A-4948-8E7E-2A4050516BB1}" type="datetime1">
              <a:rPr lang="en-US" smtClean="0"/>
              <a:pPr/>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B2D0D-39D7-E245-AE72-75B6EA19DC32}" type="slidenum">
              <a:rPr lang="en-US" smtClean="0"/>
              <a:pPr/>
              <a:t>‹#›</a:t>
            </a:fld>
            <a:endParaRPr lang="en-US"/>
          </a:p>
        </p:txBody>
      </p:sp>
    </p:spTree>
    <p:extLst>
      <p:ext uri="{BB962C8B-B14F-4D97-AF65-F5344CB8AC3E}">
        <p14:creationId xmlns:p14="http://schemas.microsoft.com/office/powerpoint/2010/main" val="2053316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PP"/>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pic>
        <p:nvPicPr>
          <p:cNvPr id="1027" name="Picture 8" descr="GENI-logo-final"/>
          <p:cNvPicPr>
            <a:picLocks noChangeAspect="1" noChangeArrowheads="1"/>
          </p:cNvPicPr>
          <p:nvPr/>
        </p:nvPicPr>
        <p:blipFill>
          <a:blip r:embed="rId15"/>
          <a:srcRect/>
          <a:stretch>
            <a:fillRect/>
          </a:stretch>
        </p:blipFill>
        <p:spPr bwMode="auto">
          <a:xfrm>
            <a:off x="533400" y="76200"/>
            <a:ext cx="1066800" cy="900113"/>
          </a:xfrm>
          <a:prstGeom prst="rect">
            <a:avLst/>
          </a:prstGeom>
          <a:noFill/>
          <a:ln w="9525">
            <a:noFill/>
            <a:miter lim="800000"/>
            <a:headEnd/>
            <a:tailEnd/>
          </a:ln>
        </p:spPr>
      </p:pic>
      <p:sp>
        <p:nvSpPr>
          <p:cNvPr id="4105" name="Rectangle 9"/>
          <p:cNvSpPr>
            <a:spLocks noChangeArrowheads="1"/>
          </p:cNvSpPr>
          <p:nvPr/>
        </p:nvSpPr>
        <p:spPr bwMode="auto">
          <a:xfrm>
            <a:off x="485775" y="6613525"/>
            <a:ext cx="3200400" cy="2444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en-US" sz="1000">
                <a:solidFill>
                  <a:srgbClr val="808080"/>
                </a:solidFill>
              </a:rPr>
              <a:t>Sponsored by the National Science Foundation</a:t>
            </a:r>
          </a:p>
        </p:txBody>
      </p:sp>
      <p:sp>
        <p:nvSpPr>
          <p:cNvPr id="4106" name="Rectangle 10"/>
          <p:cNvSpPr>
            <a:spLocks noChangeArrowheads="1"/>
          </p:cNvSpPr>
          <p:nvPr/>
        </p:nvSpPr>
        <p:spPr bwMode="auto">
          <a:xfrm>
            <a:off x="8458200" y="6613525"/>
            <a:ext cx="533400" cy="244475"/>
          </a:xfrm>
          <a:prstGeom prst="rect">
            <a:avLst/>
          </a:prstGeom>
          <a:noFill/>
          <a:ln w="9525">
            <a:noFill/>
            <a:miter lim="800000"/>
            <a:headEnd/>
            <a:tailEnd/>
          </a:ln>
          <a:effectLst/>
        </p:spPr>
        <p:txBody>
          <a:bodyPr>
            <a:spAutoFit/>
          </a:bodyPr>
          <a:lstStyle/>
          <a:p>
            <a:pPr algn="r" defTabSz="914400" fontAlgn="base">
              <a:spcBef>
                <a:spcPct val="0"/>
              </a:spcBef>
              <a:spcAft>
                <a:spcPct val="0"/>
              </a:spcAft>
            </a:pPr>
            <a:fld id="{B84D7F7A-C163-4AEC-BD2B-239318D69B67}" type="slidenum">
              <a:rPr lang="en-US" sz="1000" smtClean="0">
                <a:solidFill>
                  <a:srgbClr val="808080"/>
                </a:solidFill>
              </a:rPr>
              <a:pPr algn="r" defTabSz="914400" fontAlgn="base">
                <a:spcBef>
                  <a:spcPct val="0"/>
                </a:spcBef>
                <a:spcAft>
                  <a:spcPct val="0"/>
                </a:spcAft>
              </a:pPr>
              <a:t>‹#›</a:t>
            </a:fld>
            <a:endParaRPr lang="en-US" sz="1000" smtClean="0">
              <a:solidFill>
                <a:srgbClr val="808080"/>
              </a:solidFill>
            </a:endParaRPr>
          </a:p>
        </p:txBody>
      </p:sp>
      <p:sp>
        <p:nvSpPr>
          <p:cNvPr id="1030" name="Rectangle 17"/>
          <p:cNvSpPr>
            <a:spLocks noGrp="1" noChangeArrowheads="1"/>
          </p:cNvSpPr>
          <p:nvPr>
            <p:ph type="title"/>
          </p:nvPr>
        </p:nvSpPr>
        <p:spPr bwMode="auto">
          <a:xfrm>
            <a:off x="6858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 line 1</a:t>
            </a:r>
            <a:br>
              <a:rPr lang="en-US" smtClean="0"/>
            </a:br>
            <a:r>
              <a:rPr lang="en-US" smtClean="0"/>
              <a:t>Click to edit Master title style- line 2</a:t>
            </a:r>
          </a:p>
        </p:txBody>
      </p:sp>
      <p:sp>
        <p:nvSpPr>
          <p:cNvPr id="1031" name="Rectangle 18"/>
          <p:cNvSpPr>
            <a:spLocks noGrp="1" noChangeArrowheads="1"/>
          </p:cNvSpPr>
          <p:nvPr>
            <p:ph type="body" idx="1"/>
          </p:nvPr>
        </p:nvSpPr>
        <p:spPr bwMode="auto">
          <a:xfrm>
            <a:off x="457200" y="1447800"/>
            <a:ext cx="8458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6" name="Rectangle 20"/>
          <p:cNvSpPr>
            <a:spLocks noChangeArrowheads="1"/>
          </p:cNvSpPr>
          <p:nvPr/>
        </p:nvSpPr>
        <p:spPr bwMode="auto">
          <a:xfrm>
            <a:off x="3771900" y="6613525"/>
            <a:ext cx="2324100" cy="246063"/>
          </a:xfrm>
          <a:prstGeom prst="rect">
            <a:avLst/>
          </a:prstGeom>
          <a:noFill/>
          <a:ln w="9525">
            <a:noFill/>
            <a:miter lim="800000"/>
            <a:headEnd/>
            <a:tailEnd/>
          </a:ln>
          <a:effectLst/>
        </p:spPr>
        <p:txBody>
          <a:bodyPr>
            <a:spAutoFit/>
          </a:bodyPr>
          <a:lstStyle/>
          <a:p>
            <a:pPr algn="ctr" defTabSz="914400" fontAlgn="base">
              <a:spcBef>
                <a:spcPct val="0"/>
              </a:spcBef>
              <a:spcAft>
                <a:spcPct val="0"/>
              </a:spcAft>
            </a:pPr>
            <a:r>
              <a:rPr lang="en-US" sz="1000" smtClean="0">
                <a:solidFill>
                  <a:srgbClr val="808080"/>
                </a:solidFill>
              </a:rPr>
              <a:t>Internet2 Member Meeting, Oct 2011</a:t>
            </a:r>
          </a:p>
        </p:txBody>
      </p:sp>
      <p:pic>
        <p:nvPicPr>
          <p:cNvPr id="1033" name="Picture 22" descr="nsf2"/>
          <p:cNvPicPr>
            <a:picLocks noChangeAspect="1" noChangeArrowheads="1"/>
          </p:cNvPicPr>
          <p:nvPr/>
        </p:nvPicPr>
        <p:blipFill>
          <a:blip r:embed="rId16"/>
          <a:srcRect/>
          <a:stretch>
            <a:fillRect/>
          </a:stretch>
        </p:blipFill>
        <p:spPr bwMode="auto">
          <a:xfrm>
            <a:off x="268288" y="6573838"/>
            <a:ext cx="280987" cy="260350"/>
          </a:xfrm>
          <a:prstGeom prst="rect">
            <a:avLst/>
          </a:prstGeom>
          <a:noFill/>
          <a:ln w="9525">
            <a:noFill/>
            <a:miter lim="800000"/>
            <a:headEnd/>
            <a:tailEnd/>
          </a:ln>
        </p:spPr>
      </p:pic>
      <p:sp>
        <p:nvSpPr>
          <p:cNvPr id="2" name="Rectangle 20"/>
          <p:cNvSpPr>
            <a:spLocks noChangeArrowheads="1"/>
          </p:cNvSpPr>
          <p:nvPr userDrawn="1"/>
        </p:nvSpPr>
        <p:spPr bwMode="auto">
          <a:xfrm>
            <a:off x="7239000" y="6613525"/>
            <a:ext cx="1524000" cy="244475"/>
          </a:xfrm>
          <a:prstGeom prst="rect">
            <a:avLst/>
          </a:prstGeom>
          <a:noFill/>
          <a:ln w="9525">
            <a:noFill/>
            <a:miter lim="800000"/>
            <a:headEnd/>
            <a:tailEnd/>
          </a:ln>
          <a:effectLst/>
        </p:spPr>
        <p:txBody>
          <a:bodyPr>
            <a:spAutoFit/>
          </a:bodyPr>
          <a:lstStyle/>
          <a:p>
            <a:pPr algn="ctr" defTabSz="914400" fontAlgn="base">
              <a:spcBef>
                <a:spcPct val="0"/>
              </a:spcBef>
              <a:spcAft>
                <a:spcPct val="0"/>
              </a:spcAft>
              <a:defRPr/>
            </a:pPr>
            <a:r>
              <a:rPr lang="en-US" sz="1000">
                <a:solidFill>
                  <a:srgbClr val="808080"/>
                </a:solidFill>
                <a:cs typeface="Kozuka Gothic Pro L" charset="0"/>
              </a:rPr>
              <a:t>www.geni.net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800">
          <a:solidFill>
            <a:srgbClr val="333333"/>
          </a:solidFill>
          <a:latin typeface="+mj-lt"/>
          <a:ea typeface="MS PGothic" pitchFamily="34" charset="-128"/>
          <a:cs typeface="ＭＳ Ｐゴシック" charset="-128"/>
        </a:defRPr>
      </a:lvl1pPr>
      <a:lvl2pPr algn="r" rtl="0" eaLnBrk="0" fontAlgn="base" hangingPunct="0">
        <a:spcBef>
          <a:spcPct val="0"/>
        </a:spcBef>
        <a:spcAft>
          <a:spcPct val="0"/>
        </a:spcAft>
        <a:defRPr sz="2800">
          <a:solidFill>
            <a:srgbClr val="333333"/>
          </a:solidFill>
          <a:latin typeface="Arial" charset="0"/>
          <a:ea typeface="MS PGothic" pitchFamily="34" charset="-128"/>
          <a:cs typeface="ＭＳ Ｐゴシック" charset="-128"/>
        </a:defRPr>
      </a:lvl2pPr>
      <a:lvl3pPr algn="r" rtl="0" eaLnBrk="0" fontAlgn="base" hangingPunct="0">
        <a:spcBef>
          <a:spcPct val="0"/>
        </a:spcBef>
        <a:spcAft>
          <a:spcPct val="0"/>
        </a:spcAft>
        <a:defRPr sz="2800">
          <a:solidFill>
            <a:srgbClr val="333333"/>
          </a:solidFill>
          <a:latin typeface="Arial" charset="0"/>
          <a:ea typeface="MS PGothic" pitchFamily="34" charset="-128"/>
          <a:cs typeface="ＭＳ Ｐゴシック" charset="-128"/>
        </a:defRPr>
      </a:lvl3pPr>
      <a:lvl4pPr algn="r" rtl="0" eaLnBrk="0" fontAlgn="base" hangingPunct="0">
        <a:spcBef>
          <a:spcPct val="0"/>
        </a:spcBef>
        <a:spcAft>
          <a:spcPct val="0"/>
        </a:spcAft>
        <a:defRPr sz="2800">
          <a:solidFill>
            <a:srgbClr val="333333"/>
          </a:solidFill>
          <a:latin typeface="Arial" charset="0"/>
          <a:ea typeface="MS PGothic" pitchFamily="34" charset="-128"/>
          <a:cs typeface="ＭＳ Ｐゴシック" charset="-128"/>
        </a:defRPr>
      </a:lvl4pPr>
      <a:lvl5pPr algn="r" rtl="0" eaLnBrk="0" fontAlgn="base" hangingPunct="0">
        <a:spcBef>
          <a:spcPct val="0"/>
        </a:spcBef>
        <a:spcAft>
          <a:spcPct val="0"/>
        </a:spcAft>
        <a:defRPr sz="2800">
          <a:solidFill>
            <a:srgbClr val="333333"/>
          </a:solidFill>
          <a:latin typeface="Arial" charset="0"/>
          <a:ea typeface="MS PGothic" pitchFamily="34" charset="-128"/>
          <a:cs typeface="ＭＳ Ｐゴシック" charset="-128"/>
        </a:defRPr>
      </a:lvl5pPr>
      <a:lvl6pPr marL="457200" algn="r" rtl="0" fontAlgn="base">
        <a:spcBef>
          <a:spcPct val="0"/>
        </a:spcBef>
        <a:spcAft>
          <a:spcPct val="0"/>
        </a:spcAft>
        <a:defRPr sz="2800">
          <a:solidFill>
            <a:srgbClr val="333333"/>
          </a:solidFill>
          <a:latin typeface="Arial" charset="0"/>
        </a:defRPr>
      </a:lvl6pPr>
      <a:lvl7pPr marL="914400" algn="r" rtl="0" fontAlgn="base">
        <a:spcBef>
          <a:spcPct val="0"/>
        </a:spcBef>
        <a:spcAft>
          <a:spcPct val="0"/>
        </a:spcAft>
        <a:defRPr sz="2800">
          <a:solidFill>
            <a:srgbClr val="333333"/>
          </a:solidFill>
          <a:latin typeface="Arial" charset="0"/>
        </a:defRPr>
      </a:lvl7pPr>
      <a:lvl8pPr marL="1371600" algn="r" rtl="0" fontAlgn="base">
        <a:spcBef>
          <a:spcPct val="0"/>
        </a:spcBef>
        <a:spcAft>
          <a:spcPct val="0"/>
        </a:spcAft>
        <a:defRPr sz="2800">
          <a:solidFill>
            <a:srgbClr val="333333"/>
          </a:solidFill>
          <a:latin typeface="Arial" charset="0"/>
        </a:defRPr>
      </a:lvl8pPr>
      <a:lvl9pPr marL="1828800" algn="r" rtl="0" fontAlgn="base">
        <a:spcBef>
          <a:spcPct val="0"/>
        </a:spcBef>
        <a:spcAft>
          <a:spcPct val="0"/>
        </a:spcAft>
        <a:defRPr sz="2800">
          <a:solidFill>
            <a:srgbClr val="333333"/>
          </a:solidFill>
          <a:latin typeface="Arial"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Kozuka Gothic Pro L" charset="0"/>
        </a:defRPr>
      </a:lvl1pPr>
      <a:lvl2pPr marL="742950" indent="-285750" algn="l" rtl="0" eaLnBrk="0" fontAlgn="base" hangingPunct="0">
        <a:spcBef>
          <a:spcPct val="20000"/>
        </a:spcBef>
        <a:spcAft>
          <a:spcPct val="0"/>
        </a:spcAft>
        <a:buChar char="–"/>
        <a:defRPr sz="2400">
          <a:solidFill>
            <a:srgbClr val="080808"/>
          </a:solidFill>
          <a:latin typeface="+mn-lt"/>
          <a:ea typeface="+mn-ea"/>
          <a:cs typeface="Kozuka Gothic Pro L" charset="0"/>
        </a:defRPr>
      </a:lvl2pPr>
      <a:lvl3pPr marL="1143000" indent="-228600" algn="l" rtl="0" eaLnBrk="0" fontAlgn="base" hangingPunct="0">
        <a:spcBef>
          <a:spcPct val="20000"/>
        </a:spcBef>
        <a:spcAft>
          <a:spcPct val="0"/>
        </a:spcAft>
        <a:buChar char="•"/>
        <a:defRPr sz="2000">
          <a:solidFill>
            <a:srgbClr val="080808"/>
          </a:solidFill>
          <a:latin typeface="+mn-lt"/>
          <a:ea typeface="+mn-ea"/>
          <a:cs typeface="Kozuka Gothic Pro L" charset="0"/>
        </a:defRPr>
      </a:lvl3pPr>
      <a:lvl4pPr marL="1600200" indent="-228600" algn="l" rtl="0" eaLnBrk="0" fontAlgn="base" hangingPunct="0">
        <a:spcBef>
          <a:spcPct val="20000"/>
        </a:spcBef>
        <a:spcAft>
          <a:spcPct val="0"/>
        </a:spcAft>
        <a:buChar char="–"/>
        <a:defRPr>
          <a:solidFill>
            <a:srgbClr val="080808"/>
          </a:solidFill>
          <a:latin typeface="+mn-lt"/>
          <a:ea typeface="+mn-ea"/>
          <a:cs typeface="Kozuka Gothic Pro L" charset="0"/>
        </a:defRPr>
      </a:lvl4pPr>
      <a:lvl5pPr marL="2057400" indent="-228600" algn="l" rtl="0" eaLnBrk="0" fontAlgn="base" hangingPunct="0">
        <a:spcBef>
          <a:spcPct val="20000"/>
        </a:spcBef>
        <a:spcAft>
          <a:spcPct val="0"/>
        </a:spcAft>
        <a:buChar char="»"/>
        <a:defRPr>
          <a:solidFill>
            <a:srgbClr val="080808"/>
          </a:solidFill>
          <a:latin typeface="+mn-lt"/>
          <a:ea typeface="+mn-ea"/>
          <a:cs typeface="Kozuka Gothic Pro L" charset="0"/>
        </a:defRPr>
      </a:lvl5pPr>
      <a:lvl6pPr marL="2514600" indent="-228600" algn="l" rtl="0" fontAlgn="base">
        <a:spcBef>
          <a:spcPct val="20000"/>
        </a:spcBef>
        <a:spcAft>
          <a:spcPct val="0"/>
        </a:spcAft>
        <a:buChar char="»"/>
        <a:defRPr>
          <a:solidFill>
            <a:srgbClr val="080808"/>
          </a:solidFill>
          <a:latin typeface="+mn-lt"/>
          <a:ea typeface="+mn-ea"/>
        </a:defRPr>
      </a:lvl6pPr>
      <a:lvl7pPr marL="2971800" indent="-228600" algn="l" rtl="0" fontAlgn="base">
        <a:spcBef>
          <a:spcPct val="20000"/>
        </a:spcBef>
        <a:spcAft>
          <a:spcPct val="0"/>
        </a:spcAft>
        <a:buChar char="»"/>
        <a:defRPr>
          <a:solidFill>
            <a:srgbClr val="080808"/>
          </a:solidFill>
          <a:latin typeface="+mn-lt"/>
          <a:ea typeface="+mn-ea"/>
        </a:defRPr>
      </a:lvl7pPr>
      <a:lvl8pPr marL="3429000" indent="-228600" algn="l" rtl="0" fontAlgn="base">
        <a:spcBef>
          <a:spcPct val="20000"/>
        </a:spcBef>
        <a:spcAft>
          <a:spcPct val="0"/>
        </a:spcAft>
        <a:buChar char="»"/>
        <a:defRPr>
          <a:solidFill>
            <a:srgbClr val="080808"/>
          </a:solidFill>
          <a:latin typeface="+mn-lt"/>
          <a:ea typeface="+mn-ea"/>
        </a:defRPr>
      </a:lvl8pPr>
      <a:lvl9pPr marL="3886200" indent="-228600" algn="l" rtl="0" fontAlgn="base">
        <a:spcBef>
          <a:spcPct val="20000"/>
        </a:spcBef>
        <a:spcAft>
          <a:spcPct val="0"/>
        </a:spcAft>
        <a:buChar char="»"/>
        <a:defRPr>
          <a:solidFill>
            <a:srgbClr val="080808"/>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908" y="4804012"/>
            <a:ext cx="5674022" cy="1754326"/>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mj-lt"/>
              </a:rPr>
              <a:t>FCC GIGABIT CITY CHALLENGE</a:t>
            </a:r>
            <a:endParaRPr lang="en-US" sz="3600" dirty="0" smtClean="0">
              <a:solidFill>
                <a:schemeClr val="bg1"/>
              </a:solidFill>
              <a:latin typeface="+mj-lt"/>
              <a:cs typeface="Helvetica"/>
            </a:endParaRPr>
          </a:p>
          <a:p>
            <a:pPr algn="ctr"/>
            <a:endParaRPr lang="en-US" dirty="0" smtClean="0">
              <a:solidFill>
                <a:schemeClr val="bg1"/>
              </a:solidFill>
            </a:endParaRPr>
          </a:p>
          <a:p>
            <a:pPr algn="ctr"/>
            <a:r>
              <a:rPr lang="en-US" dirty="0" smtClean="0">
                <a:solidFill>
                  <a:schemeClr val="bg1"/>
                </a:solidFill>
              </a:rPr>
              <a:t>March 27, 2013</a:t>
            </a:r>
            <a:endParaRPr lang="en-US" dirty="0">
              <a:solidFill>
                <a:schemeClr val="bg1"/>
              </a:solidFill>
            </a:endParaRPr>
          </a:p>
        </p:txBody>
      </p:sp>
    </p:spTree>
    <p:extLst>
      <p:ext uri="{BB962C8B-B14F-4D97-AF65-F5344CB8AC3E}">
        <p14:creationId xmlns:p14="http://schemas.microsoft.com/office/powerpoint/2010/main" val="357518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55650"/>
            <a:ext cx="8229600" cy="1143000"/>
          </a:xfrm>
        </p:spPr>
        <p:txBody>
          <a:bodyPr>
            <a:normAutofit/>
          </a:bodyPr>
          <a:lstStyle/>
          <a:p>
            <a:pPr eaLnBrk="1" hangingPunct="1"/>
            <a:r>
              <a:rPr lang="en-US" dirty="0" smtClean="0">
                <a:solidFill>
                  <a:srgbClr val="F79646"/>
                </a:solidFill>
                <a:effectLst>
                  <a:outerShdw blurRad="38100" dist="38100" dir="2700000" algn="tl">
                    <a:srgbClr val="C0C0C0"/>
                  </a:outerShdw>
                </a:effectLst>
                <a:ea typeface="ＭＳ Ｐゴシック" pitchFamily="-84" charset="-128"/>
              </a:rPr>
              <a:t>Remote Radiology</a:t>
            </a:r>
          </a:p>
        </p:txBody>
      </p:sp>
      <p:pic>
        <p:nvPicPr>
          <p:cNvPr id="61442" name="Picture 4" descr="Screen Shot 2012-09-05 at 11.39.54 AM.png"/>
          <p:cNvPicPr>
            <a:picLocks noChangeAspect="1"/>
          </p:cNvPicPr>
          <p:nvPr/>
        </p:nvPicPr>
        <p:blipFill>
          <a:blip r:embed="rId3"/>
          <a:srcRect/>
          <a:stretch>
            <a:fillRect/>
          </a:stretch>
        </p:blipFill>
        <p:spPr bwMode="auto">
          <a:xfrm>
            <a:off x="971550" y="1879600"/>
            <a:ext cx="7094538" cy="470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10300" y="504825"/>
            <a:ext cx="2476500" cy="2476500"/>
          </a:xfrm>
          <a:prstGeom prst="rect">
            <a:avLst/>
          </a:prstGeom>
          <a:noFill/>
          <a:ln w="9525">
            <a:noFill/>
            <a:miter lim="800000"/>
            <a:headEnd/>
            <a:tailEnd/>
          </a:ln>
        </p:spPr>
      </p:pic>
      <p:sp>
        <p:nvSpPr>
          <p:cNvPr id="8" name="Title 1"/>
          <p:cNvSpPr>
            <a:spLocks noGrp="1"/>
          </p:cNvSpPr>
          <p:nvPr>
            <p:ph type="title"/>
          </p:nvPr>
        </p:nvSpPr>
        <p:spPr>
          <a:xfrm>
            <a:off x="634264" y="1313597"/>
            <a:ext cx="5547814" cy="1143000"/>
          </a:xfrm>
        </p:spPr>
        <p:txBody>
          <a:bodyPr>
            <a:normAutofit fontScale="90000"/>
          </a:bodyPr>
          <a:lstStyle/>
          <a:p>
            <a:pPr algn="l"/>
            <a:r>
              <a:rPr lang="en-US" dirty="0" smtClean="0">
                <a:solidFill>
                  <a:srgbClr val="F79646"/>
                </a:solidFill>
                <a:effectLst>
                  <a:outerShdw blurRad="38100" dist="38100" dir="2700000" algn="tl">
                    <a:srgbClr val="C0C0C0"/>
                  </a:outerShdw>
                </a:effectLst>
                <a:ea typeface="ＭＳ Ｐゴシック" pitchFamily="-84" charset="-128"/>
              </a:rPr>
              <a:t>Personal Sensor Networks</a:t>
            </a:r>
          </a:p>
        </p:txBody>
      </p:sp>
      <p:pic>
        <p:nvPicPr>
          <p:cNvPr id="64515" name="Picture 8" descr="Finger Sensor.jpg"/>
          <p:cNvPicPr>
            <a:picLocks noChangeAspect="1"/>
          </p:cNvPicPr>
          <p:nvPr/>
        </p:nvPicPr>
        <p:blipFill>
          <a:blip r:embed="rId4"/>
          <a:srcRect/>
          <a:stretch>
            <a:fillRect/>
          </a:stretch>
        </p:blipFill>
        <p:spPr bwMode="auto">
          <a:xfrm>
            <a:off x="6210300" y="2981325"/>
            <a:ext cx="1730375" cy="3060700"/>
          </a:xfrm>
          <a:prstGeom prst="rect">
            <a:avLst/>
          </a:prstGeom>
          <a:noFill/>
          <a:ln w="9525">
            <a:noFill/>
            <a:miter lim="800000"/>
            <a:headEnd/>
            <a:tailEnd/>
          </a:ln>
        </p:spPr>
      </p:pic>
      <p:pic>
        <p:nvPicPr>
          <p:cNvPr id="64516" name="Picture 5" descr="Screen Shot 2012-09-05 at 11.40.36 AM.png"/>
          <p:cNvPicPr>
            <a:picLocks noChangeAspect="1"/>
          </p:cNvPicPr>
          <p:nvPr/>
        </p:nvPicPr>
        <p:blipFill>
          <a:blip r:embed="rId5"/>
          <a:srcRect/>
          <a:stretch>
            <a:fillRect/>
          </a:stretch>
        </p:blipFill>
        <p:spPr bwMode="auto">
          <a:xfrm>
            <a:off x="457200" y="2706688"/>
            <a:ext cx="5008563" cy="382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alphaModFix amt="25000"/>
          </a:blip>
          <a:srcRect r="21716" b="23738"/>
          <a:stretch>
            <a:fillRect/>
          </a:stretch>
        </p:blipFill>
        <p:spPr bwMode="auto">
          <a:xfrm>
            <a:off x="863583" y="1453123"/>
            <a:ext cx="7286659" cy="5404877"/>
          </a:xfrm>
          <a:prstGeom prst="rect">
            <a:avLst/>
          </a:prstGeom>
          <a:noFill/>
          <a:ln w="9525">
            <a:noFill/>
            <a:miter lim="800000"/>
            <a:headEnd/>
            <a:tailEnd/>
          </a:ln>
          <a:effectLst>
            <a:softEdge rad="254000"/>
          </a:effectLst>
        </p:spPr>
      </p:pic>
      <p:sp>
        <p:nvSpPr>
          <p:cNvPr id="12290" name="Title 1"/>
          <p:cNvSpPr>
            <a:spLocks noGrp="1"/>
          </p:cNvSpPr>
          <p:nvPr>
            <p:ph type="title"/>
          </p:nvPr>
        </p:nvSpPr>
        <p:spPr>
          <a:xfrm>
            <a:off x="800100" y="1049338"/>
            <a:ext cx="3706813" cy="1143000"/>
          </a:xfrm>
        </p:spPr>
        <p:txBody>
          <a:bodyPr>
            <a:normAutofit/>
          </a:bodyPr>
          <a:lstStyle/>
          <a:p>
            <a:pPr algn="l">
              <a:defRPr/>
            </a:pPr>
            <a:r>
              <a:rPr lang="en-US" dirty="0">
                <a:solidFill>
                  <a:schemeClr val="accent6"/>
                </a:solidFill>
                <a:effectLst>
                  <a:outerShdw blurRad="38100" dist="38100" dir="2700000" algn="tl">
                    <a:srgbClr val="000000">
                      <a:alpha val="43137"/>
                    </a:srgbClr>
                  </a:outerShdw>
                </a:effectLst>
                <a:ea typeface="+mj-ea"/>
                <a:cs typeface="+mj-cs"/>
              </a:rPr>
              <a:t>Big Data</a:t>
            </a:r>
          </a:p>
        </p:txBody>
      </p:sp>
      <p:sp>
        <p:nvSpPr>
          <p:cNvPr id="12291" name="Content Placeholder 2"/>
          <p:cNvSpPr>
            <a:spLocks noGrp="1"/>
          </p:cNvSpPr>
          <p:nvPr>
            <p:ph idx="1"/>
          </p:nvPr>
        </p:nvSpPr>
        <p:spPr>
          <a:xfrm>
            <a:off x="657047" y="2333625"/>
            <a:ext cx="8035395" cy="3659188"/>
          </a:xfrm>
        </p:spPr>
        <p:txBody>
          <a:bodyPr>
            <a:normAutofit/>
          </a:bodyPr>
          <a:lstStyle/>
          <a:p>
            <a:pPr>
              <a:defRPr/>
            </a:pPr>
            <a:r>
              <a:rPr lang="en-US" dirty="0" smtClean="0">
                <a:solidFill>
                  <a:srgbClr val="595959"/>
                </a:solidFill>
                <a:effectLst>
                  <a:outerShdw blurRad="38100" dist="38100" dir="2700000" algn="tl">
                    <a:srgbClr val="DDDDDD"/>
                  </a:outerShdw>
                </a:effectLst>
              </a:rPr>
              <a:t>Genomes and personalized health</a:t>
            </a:r>
          </a:p>
          <a:p>
            <a:pPr>
              <a:defRPr/>
            </a:pPr>
            <a:r>
              <a:rPr lang="en-US" dirty="0" smtClean="0">
                <a:solidFill>
                  <a:srgbClr val="595959"/>
                </a:solidFill>
                <a:effectLst>
                  <a:outerShdw blurRad="38100" dist="38100" dir="2700000" algn="tl">
                    <a:srgbClr val="DDDDDD"/>
                  </a:outerShdw>
                </a:effectLst>
              </a:rPr>
              <a:t>Evidence-based personalized medicine</a:t>
            </a:r>
          </a:p>
          <a:p>
            <a:pPr>
              <a:defRPr/>
            </a:pPr>
            <a:r>
              <a:rPr lang="en-US" dirty="0" smtClean="0">
                <a:solidFill>
                  <a:srgbClr val="595959"/>
                </a:solidFill>
                <a:effectLst>
                  <a:outerShdw blurRad="38100" dist="38100" dir="2700000" algn="tl">
                    <a:srgbClr val="DDDDDD"/>
                  </a:outerShdw>
                </a:effectLst>
              </a:rPr>
              <a:t>Longitudinal monitoring and sensors</a:t>
            </a:r>
          </a:p>
          <a:p>
            <a:pPr>
              <a:defRPr/>
            </a:pPr>
            <a:r>
              <a:rPr lang="en-US" dirty="0" smtClean="0">
                <a:solidFill>
                  <a:srgbClr val="595959"/>
                </a:solidFill>
                <a:effectLst>
                  <a:outerShdw blurRad="38100" dist="38100" dir="2700000" algn="tl">
                    <a:srgbClr val="DDDDDD"/>
                  </a:outerShdw>
                </a:effectLst>
              </a:rPr>
              <a:t>High quality medical photos and videos</a:t>
            </a:r>
          </a:p>
          <a:p>
            <a:pPr>
              <a:defRPr/>
            </a:pPr>
            <a:r>
              <a:rPr lang="en-US" dirty="0" smtClean="0">
                <a:solidFill>
                  <a:srgbClr val="595959"/>
                </a:solidFill>
                <a:effectLst>
                  <a:outerShdw blurRad="38100" dist="38100" dir="2700000" algn="tl">
                    <a:srgbClr val="DDDDDD"/>
                  </a:outerShdw>
                </a:effectLst>
              </a:rPr>
              <a:t>Public health dynamics</a:t>
            </a:r>
            <a:endParaRPr lang="en-US" dirty="0">
              <a:solidFill>
                <a:srgbClr val="595959"/>
              </a:solidFill>
              <a:effectLst>
                <a:outerShdw blurRad="38100" dist="38100" dir="2700000" algn="tl">
                  <a:srgbClr val="DDDDDD"/>
                </a:outerShdw>
              </a:effectLst>
            </a:endParaRPr>
          </a:p>
          <a:p>
            <a:pPr>
              <a:buFont typeface="Arial" pitchFamily="-83" charset="0"/>
              <a:buNone/>
              <a:defRPr/>
            </a:pPr>
            <a:endParaRPr lang="en-US" dirty="0" smtClean="0">
              <a:solidFill>
                <a:srgbClr val="595959"/>
              </a:solidFill>
              <a:effectLst>
                <a:outerShdw blurRad="38100" dist="38100" dir="2700000" algn="tl">
                  <a:srgbClr val="DDDDDD"/>
                </a:outerShdw>
              </a:effectLst>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02" y="928220"/>
            <a:ext cx="8571244" cy="1143000"/>
          </a:xfrm>
        </p:spPr>
        <p:txBody>
          <a:bodyPr rtlCol="0">
            <a:noAutofit/>
          </a:bodyPr>
          <a:lstStyle/>
          <a:p>
            <a:pPr algn="l" eaLnBrk="1" fontAlgn="auto" hangingPunct="1">
              <a:spcAft>
                <a:spcPts val="0"/>
              </a:spcAft>
              <a:defRPr/>
            </a:pPr>
            <a:r>
              <a:rPr lang="en-US" dirty="0">
                <a:solidFill>
                  <a:schemeClr val="accent6"/>
                </a:solidFill>
                <a:effectLst>
                  <a:outerShdw blurRad="38100" dist="38100" dir="2700000" algn="tl">
                    <a:srgbClr val="000000">
                      <a:alpha val="43137"/>
                    </a:srgbClr>
                  </a:outerShdw>
                </a:effectLst>
              </a:rPr>
              <a:t>Virtual</a:t>
            </a:r>
            <a:br>
              <a:rPr lang="en-US" dirty="0">
                <a:solidFill>
                  <a:schemeClr val="accent6"/>
                </a:solidFill>
                <a:effectLst>
                  <a:outerShdw blurRad="38100" dist="38100" dir="2700000" algn="tl">
                    <a:srgbClr val="000000">
                      <a:alpha val="43137"/>
                    </a:srgbClr>
                  </a:outerShdw>
                </a:effectLst>
              </a:rPr>
            </a:br>
            <a:r>
              <a:rPr lang="en-US" dirty="0">
                <a:solidFill>
                  <a:schemeClr val="accent6"/>
                </a:solidFill>
                <a:effectLst>
                  <a:outerShdw blurRad="38100" dist="38100" dir="2700000" algn="tl">
                    <a:srgbClr val="000000">
                      <a:alpha val="43137"/>
                    </a:srgbClr>
                  </a:outerShdw>
                </a:effectLst>
              </a:rPr>
              <a:t>Community Supercomputer</a:t>
            </a:r>
          </a:p>
        </p:txBody>
      </p:sp>
      <p:sp>
        <p:nvSpPr>
          <p:cNvPr id="31747" name="Content Placeholder 2"/>
          <p:cNvSpPr>
            <a:spLocks noGrp="1"/>
          </p:cNvSpPr>
          <p:nvPr>
            <p:ph idx="1"/>
          </p:nvPr>
        </p:nvSpPr>
        <p:spPr/>
        <p:txBody>
          <a:bodyPr/>
          <a:lstStyle/>
          <a:p>
            <a:pPr eaLnBrk="1" hangingPunct="1"/>
            <a:endParaRPr lang="en-US" smtClean="0"/>
          </a:p>
          <a:p>
            <a:pPr eaLnBrk="1" hangingPunct="1"/>
            <a:endParaRPr lang="en-US" smtClean="0"/>
          </a:p>
        </p:txBody>
      </p:sp>
      <p:pic>
        <p:nvPicPr>
          <p:cNvPr id="31749" name="Picture 4" descr="http://setiathome.berkeley.edu/user_images/SfondoS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525" y="4513823"/>
            <a:ext cx="2502041"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http://images.mylot.com/userImages/images/postphotos/22950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532" y="2421707"/>
            <a:ext cx="3898761"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 descr="http://v12ntoday.com/wp-content/uploads/2011/09/servers_virtualiz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2" y="2327921"/>
            <a:ext cx="2787650" cy="209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71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3"/>
          <a:srcRect/>
          <a:stretch>
            <a:fillRect/>
          </a:stretch>
        </p:blipFill>
        <p:spPr bwMode="auto">
          <a:xfrm>
            <a:off x="1275439" y="2759521"/>
            <a:ext cx="1907951" cy="1907951"/>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9" name="Title 1"/>
          <p:cNvSpPr txBox="1">
            <a:spLocks/>
          </p:cNvSpPr>
          <p:nvPr/>
        </p:nvSpPr>
        <p:spPr>
          <a:xfrm>
            <a:off x="457200" y="10287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latin typeface="+mj-lt"/>
                <a:ea typeface="+mj-ea"/>
                <a:cs typeface="+mj-cs"/>
              </a:rPr>
              <a:t>Public Apps Library</a:t>
            </a:r>
            <a:endParaRPr kumimoji="0" lang="en-US" sz="4400" b="0" i="0" u="none" strike="noStrike" kern="1200" cap="none" spc="0" normalizeH="0" baseline="0" noProof="0" dirty="0">
              <a:ln>
                <a:noFill/>
              </a:ln>
              <a:solidFill>
                <a:schemeClr val="accent6"/>
              </a:solidFill>
              <a:effectLst/>
              <a:uLnTx/>
              <a:uFillTx/>
              <a:latin typeface="+mj-lt"/>
              <a:ea typeface="+mj-ea"/>
              <a:cs typeface="+mj-cs"/>
            </a:endParaRPr>
          </a:p>
        </p:txBody>
      </p:sp>
      <p:pic>
        <p:nvPicPr>
          <p:cNvPr id="11" name="Picture 10" descr="Screen Shot 2012-09-04 at 3.39.17 PM.png"/>
          <p:cNvPicPr>
            <a:picLocks noChangeAspect="1"/>
          </p:cNvPicPr>
          <p:nvPr/>
        </p:nvPicPr>
        <p:blipFill>
          <a:blip r:embed="rId4"/>
          <a:stretch>
            <a:fillRect/>
          </a:stretch>
        </p:blipFill>
        <p:spPr>
          <a:xfrm>
            <a:off x="3987800" y="2902322"/>
            <a:ext cx="4699000" cy="1600200"/>
          </a:xfrm>
          <a:prstGeom prst="rect">
            <a:avLst/>
          </a:prstGeom>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B2D0D-39D7-E245-AE72-75B6EA19DC32}" type="slidenum">
              <a:rPr lang="en-US" smtClean="0"/>
              <a:pPr/>
              <a:t>15</a:t>
            </a:fld>
            <a:endParaRPr lang="en-US"/>
          </a:p>
        </p:txBody>
      </p:sp>
      <p:sp>
        <p:nvSpPr>
          <p:cNvPr id="6" name="Title 1"/>
          <p:cNvSpPr>
            <a:spLocks noGrp="1"/>
          </p:cNvSpPr>
          <p:nvPr>
            <p:ph type="title"/>
          </p:nvPr>
        </p:nvSpPr>
        <p:spPr>
          <a:xfrm>
            <a:off x="457200" y="871115"/>
            <a:ext cx="8229600" cy="1143000"/>
          </a:xfrm>
        </p:spPr>
        <p:txBody>
          <a:bodyPr>
            <a:normAutofit/>
          </a:bodyPr>
          <a:lstStyle/>
          <a:p>
            <a:pPr eaLnBrk="1" hangingPunct="1"/>
            <a:r>
              <a:rPr lang="en-US" dirty="0" err="1" smtClean="0">
                <a:solidFill>
                  <a:schemeClr val="accent6"/>
                </a:solidFill>
                <a:effectLst>
                  <a:outerShdw blurRad="38100" dist="38100" dir="2700000" algn="tl">
                    <a:srgbClr val="000000">
                      <a:alpha val="43137"/>
                    </a:srgbClr>
                  </a:outerShdw>
                </a:effectLst>
              </a:rPr>
              <a:t>SimCenter</a:t>
            </a:r>
            <a:endParaRPr lang="en-US" dirty="0">
              <a:solidFill>
                <a:schemeClr val="accent6"/>
              </a:solidFill>
            </a:endParaRPr>
          </a:p>
        </p:txBody>
      </p:sp>
      <p:sp>
        <p:nvSpPr>
          <p:cNvPr id="8" name="Rectangle 7"/>
          <p:cNvSpPr/>
          <p:nvPr/>
        </p:nvSpPr>
        <p:spPr>
          <a:xfrm>
            <a:off x="5761478" y="2705260"/>
            <a:ext cx="3382522" cy="615553"/>
          </a:xfrm>
          <a:prstGeom prst="rect">
            <a:avLst/>
          </a:prstGeom>
        </p:spPr>
        <p:txBody>
          <a:bodyPr wrap="square">
            <a:spAutoFit/>
          </a:bodyPr>
          <a:lstStyle/>
          <a:p>
            <a:pPr marL="236538" indent="-236538"/>
            <a:endParaRPr lang="en-US" b="1" dirty="0" smtClean="0">
              <a:solidFill>
                <a:schemeClr val="tx1">
                  <a:lumMod val="65000"/>
                  <a:lumOff val="35000"/>
                </a:schemeClr>
              </a:solidFill>
              <a:latin typeface="Helvetica"/>
              <a:cs typeface="Helvetica"/>
            </a:endParaRPr>
          </a:p>
          <a:p>
            <a:pPr marL="236538" indent="-236538"/>
            <a:endParaRPr lang="en-US" sz="1600" dirty="0" smtClean="0">
              <a:solidFill>
                <a:schemeClr val="tx1">
                  <a:lumMod val="65000"/>
                  <a:lumOff val="35000"/>
                </a:schemeClr>
              </a:solidFill>
              <a:latin typeface="Helvetica"/>
              <a:cs typeface="Helvetica"/>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l="9448" t="23737" r="17104"/>
          <a:stretch>
            <a:fillRect/>
          </a:stretch>
        </p:blipFill>
        <p:spPr bwMode="auto">
          <a:xfrm>
            <a:off x="2113903" y="2014115"/>
            <a:ext cx="5002397" cy="3522690"/>
          </a:xfrm>
          <a:prstGeom prst="rect">
            <a:avLst/>
          </a:prstGeom>
          <a:ln>
            <a:noFill/>
          </a:ln>
          <a:effectLst>
            <a:outerShdw blurRad="292100" dist="139700" dir="2700000" algn="tl" rotWithShape="0">
              <a:srgbClr val="333333">
                <a:alpha val="65000"/>
              </a:srgbClr>
            </a:outerShdw>
            <a:softEdge rad="63500"/>
          </a:effectLst>
        </p:spPr>
      </p:pic>
      <p:sp>
        <p:nvSpPr>
          <p:cNvPr id="9" name="TextBox 8"/>
          <p:cNvSpPr txBox="1"/>
          <p:nvPr/>
        </p:nvSpPr>
        <p:spPr>
          <a:xfrm>
            <a:off x="1632931" y="5894685"/>
            <a:ext cx="5964343" cy="461665"/>
          </a:xfrm>
          <a:prstGeom prst="rect">
            <a:avLst/>
          </a:prstGeom>
          <a:noFill/>
        </p:spPr>
        <p:txBody>
          <a:bodyPr wrap="none" rtlCol="0">
            <a:spAutoFit/>
          </a:bodyPr>
          <a:lstStyle/>
          <a:p>
            <a:r>
              <a:rPr lang="en-US" sz="2400" b="1" dirty="0" smtClean="0">
                <a:solidFill>
                  <a:srgbClr val="558ED5"/>
                </a:solidFill>
                <a:latin typeface="Helvetica"/>
                <a:cs typeface="Helvetica"/>
              </a:rPr>
              <a:t>VIDEO: </a:t>
            </a:r>
            <a:r>
              <a:rPr lang="en-US" sz="2400" b="1" u="sng" dirty="0" smtClean="0">
                <a:solidFill>
                  <a:srgbClr val="558ED5"/>
                </a:solidFill>
                <a:latin typeface="Helvetica"/>
                <a:cs typeface="Helvetica"/>
              </a:rPr>
              <a:t>us-ignite.org/Chattanooga-story</a:t>
            </a:r>
            <a:endParaRPr lang="en-US" sz="2400" b="1" u="sng" dirty="0">
              <a:solidFill>
                <a:srgbClr val="558ED5"/>
              </a:solidFill>
              <a:latin typeface="Helvetica"/>
              <a:cs typeface="Helvetic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B2D0D-39D7-E245-AE72-75B6EA19DC32}" type="slidenum">
              <a:rPr lang="en-US" smtClean="0"/>
              <a:pPr/>
              <a:t>16</a:t>
            </a:fld>
            <a:endParaRPr lang="en-US" dirty="0"/>
          </a:p>
        </p:txBody>
      </p:sp>
      <p:sp>
        <p:nvSpPr>
          <p:cNvPr id="6" name="Title 1"/>
          <p:cNvSpPr>
            <a:spLocks noGrp="1"/>
          </p:cNvSpPr>
          <p:nvPr>
            <p:ph type="title"/>
          </p:nvPr>
        </p:nvSpPr>
        <p:spPr>
          <a:xfrm>
            <a:off x="457200" y="871115"/>
            <a:ext cx="8229600" cy="1143000"/>
          </a:xfrm>
        </p:spPr>
        <p:txBody>
          <a:bodyPr/>
          <a:lstStyle/>
          <a:p>
            <a:pPr eaLnBrk="1" hangingPunct="1"/>
            <a:r>
              <a:rPr lang="en-US" sz="2700" dirty="0" smtClean="0">
                <a:solidFill>
                  <a:schemeClr val="tx1">
                    <a:lumMod val="50000"/>
                    <a:lumOff val="50000"/>
                  </a:schemeClr>
                </a:solidFill>
              </a:rPr>
              <a:t> </a:t>
            </a:r>
            <a:r>
              <a:rPr lang="en-US" dirty="0" smtClean="0">
                <a:solidFill>
                  <a:schemeClr val="accent6"/>
                </a:solidFill>
                <a:effectLst>
                  <a:outerShdw blurRad="38100" dist="38100" dir="2700000" algn="tl">
                    <a:srgbClr val="000000">
                      <a:alpha val="43137"/>
                    </a:srgbClr>
                  </a:outerShdw>
                </a:effectLst>
              </a:rPr>
              <a:t>Remote Process Control</a:t>
            </a:r>
            <a:endParaRPr lang="en-US" dirty="0">
              <a:solidFill>
                <a:schemeClr val="accent6"/>
              </a:solidFill>
            </a:endParaRPr>
          </a:p>
        </p:txBody>
      </p:sp>
      <p:sp>
        <p:nvSpPr>
          <p:cNvPr id="8" name="Rectangle 7"/>
          <p:cNvSpPr/>
          <p:nvPr/>
        </p:nvSpPr>
        <p:spPr>
          <a:xfrm>
            <a:off x="5761478" y="2705260"/>
            <a:ext cx="3382522" cy="615553"/>
          </a:xfrm>
          <a:prstGeom prst="rect">
            <a:avLst/>
          </a:prstGeom>
        </p:spPr>
        <p:txBody>
          <a:bodyPr wrap="square">
            <a:spAutoFit/>
          </a:bodyPr>
          <a:lstStyle/>
          <a:p>
            <a:pPr marL="236538" indent="-236538"/>
            <a:endParaRPr lang="en-US" b="1" dirty="0" smtClean="0">
              <a:solidFill>
                <a:schemeClr val="tx1">
                  <a:lumMod val="65000"/>
                  <a:lumOff val="35000"/>
                </a:schemeClr>
              </a:solidFill>
              <a:latin typeface="Helvetica"/>
              <a:cs typeface="Helvetica"/>
            </a:endParaRPr>
          </a:p>
          <a:p>
            <a:pPr marL="236538" indent="-236538"/>
            <a:endParaRPr lang="en-US" sz="1600" dirty="0" smtClean="0">
              <a:solidFill>
                <a:schemeClr val="tx1">
                  <a:lumMod val="65000"/>
                  <a:lumOff val="35000"/>
                </a:schemeClr>
              </a:solidFill>
              <a:latin typeface="Helvetica"/>
              <a:cs typeface="Helvetica"/>
            </a:endParaRPr>
          </a:p>
        </p:txBody>
      </p:sp>
      <p:pic>
        <p:nvPicPr>
          <p:cNvPr id="9" name="Picture 8" descr="bmw-electric-cad-825x57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367" y="2059714"/>
            <a:ext cx="5304277" cy="3858279"/>
          </a:xfrm>
          <a:prstGeom prst="rect">
            <a:avLst/>
          </a:prstGeom>
          <a:ln>
            <a:noFill/>
          </a:ln>
          <a:effectLst>
            <a:outerShdw blurRad="292100" dist="139700" dir="2700000" algn="tl" rotWithShape="0">
              <a:srgbClr val="333333">
                <a:alpha val="65000"/>
              </a:srgbClr>
            </a:outerShdw>
            <a:softEdge rad="762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1258888"/>
            <a:ext cx="8229600" cy="1143000"/>
          </a:xfrm>
        </p:spPr>
        <p:txBody>
          <a:bodyPr/>
          <a:lstStyle/>
          <a:p>
            <a:pPr algn="l" eaLnBrk="1" hangingPunct="1"/>
            <a:r>
              <a:rPr lang="en-US" sz="3600" dirty="0" smtClean="0">
                <a:solidFill>
                  <a:srgbClr val="F79646"/>
                </a:solidFill>
                <a:effectLst>
                  <a:outerShdw blurRad="38100" dist="38100" dir="2700000" algn="tl">
                    <a:srgbClr val="000000">
                      <a:alpha val="43137"/>
                    </a:srgbClr>
                  </a:outerShdw>
                </a:effectLst>
                <a:ea typeface="ＭＳ Ｐゴシック" pitchFamily="-84" charset="-128"/>
              </a:rPr>
              <a:t> </a:t>
            </a:r>
            <a:r>
              <a:rPr lang="en-US" dirty="0" smtClean="0">
                <a:solidFill>
                  <a:srgbClr val="F79646"/>
                </a:solidFill>
                <a:effectLst>
                  <a:outerShdw blurRad="38100" dist="38100" dir="2700000" algn="tl">
                    <a:srgbClr val="000000">
                      <a:alpha val="43137"/>
                    </a:srgbClr>
                  </a:outerShdw>
                </a:effectLst>
                <a:ea typeface="ＭＳ Ｐゴシック" pitchFamily="-84" charset="-128"/>
              </a:rPr>
              <a:t>Software-Defined Home</a:t>
            </a:r>
          </a:p>
        </p:txBody>
      </p:sp>
      <p:sp>
        <p:nvSpPr>
          <p:cNvPr id="5" name="Left-Right Arrow 4"/>
          <p:cNvSpPr/>
          <p:nvPr/>
        </p:nvSpPr>
        <p:spPr>
          <a:xfrm>
            <a:off x="2157413" y="4175125"/>
            <a:ext cx="5165725" cy="847725"/>
          </a:xfrm>
          <a:prstGeom prst="leftRightArrow">
            <a:avLst/>
          </a:prstGeom>
          <a:ln w="50800"/>
        </p:spPr>
        <p:style>
          <a:lnRef idx="2">
            <a:schemeClr val="accent4"/>
          </a:lnRef>
          <a:fillRef idx="1">
            <a:schemeClr val="lt1"/>
          </a:fillRef>
          <a:effectRef idx="0">
            <a:schemeClr val="accent4"/>
          </a:effectRef>
          <a:fontRef idx="minor">
            <a:schemeClr val="dk1"/>
          </a:fontRef>
        </p:style>
        <p:txBody>
          <a:bodyPr anchor="ctr"/>
          <a:lstStyle/>
          <a:p>
            <a:pPr algn="ctr"/>
            <a:r>
              <a:rPr lang="en-US">
                <a:solidFill>
                  <a:srgbClr val="7F7F7F"/>
                </a:solidFill>
                <a:effectLst>
                  <a:outerShdw blurRad="38100" dist="38100" dir="2700000" algn="tl">
                    <a:srgbClr val="C0C0C0"/>
                  </a:outerShdw>
                </a:effectLst>
                <a:ea typeface="ＭＳ Ｐゴシック" pitchFamily="-84" charset="-128"/>
              </a:rPr>
              <a:t>VoIP</a:t>
            </a:r>
          </a:p>
        </p:txBody>
      </p:sp>
      <p:sp>
        <p:nvSpPr>
          <p:cNvPr id="6" name="Left-Right Arrow 5"/>
          <p:cNvSpPr/>
          <p:nvPr/>
        </p:nvSpPr>
        <p:spPr>
          <a:xfrm>
            <a:off x="2168525" y="3629025"/>
            <a:ext cx="5165725" cy="847725"/>
          </a:xfrm>
          <a:prstGeom prst="leftRightArrow">
            <a:avLst/>
          </a:prstGeom>
          <a:ln w="50800">
            <a:solidFill>
              <a:srgbClr val="3366FF"/>
            </a:solidFill>
          </a:ln>
        </p:spPr>
        <p:style>
          <a:lnRef idx="2">
            <a:schemeClr val="accent6"/>
          </a:lnRef>
          <a:fillRef idx="1">
            <a:schemeClr val="lt1"/>
          </a:fillRef>
          <a:effectRef idx="0">
            <a:schemeClr val="accent6"/>
          </a:effectRef>
          <a:fontRef idx="minor">
            <a:schemeClr val="dk1"/>
          </a:fontRef>
        </p:style>
        <p:txBody>
          <a:bodyPr anchor="ctr"/>
          <a:lstStyle/>
          <a:p>
            <a:pPr algn="ctr"/>
            <a:r>
              <a:rPr lang="en-US">
                <a:solidFill>
                  <a:srgbClr val="7F7F7F"/>
                </a:solidFill>
                <a:effectLst>
                  <a:outerShdw blurRad="38100" dist="38100" dir="2700000" algn="tl">
                    <a:srgbClr val="C0C0C0"/>
                  </a:outerShdw>
                </a:effectLst>
                <a:ea typeface="ＭＳ Ｐゴシック" pitchFamily="-84" charset="-128"/>
              </a:rPr>
              <a:t>On-demand healthcare</a:t>
            </a:r>
          </a:p>
        </p:txBody>
      </p:sp>
      <p:sp>
        <p:nvSpPr>
          <p:cNvPr id="7" name="Left-Right Arrow 6"/>
          <p:cNvSpPr/>
          <p:nvPr/>
        </p:nvSpPr>
        <p:spPr>
          <a:xfrm>
            <a:off x="2157413" y="2624138"/>
            <a:ext cx="5167312" cy="847725"/>
          </a:xfrm>
          <a:prstGeom prst="leftRightArrow">
            <a:avLst/>
          </a:prstGeom>
          <a:ln w="50800"/>
        </p:spPr>
        <p:style>
          <a:lnRef idx="2">
            <a:schemeClr val="accent3"/>
          </a:lnRef>
          <a:fillRef idx="1">
            <a:schemeClr val="lt1"/>
          </a:fillRef>
          <a:effectRef idx="0">
            <a:schemeClr val="accent3"/>
          </a:effectRef>
          <a:fontRef idx="minor">
            <a:schemeClr val="dk1"/>
          </a:fontRef>
        </p:style>
        <p:txBody>
          <a:bodyPr anchor="ctr"/>
          <a:lstStyle/>
          <a:p>
            <a:pPr algn="ctr"/>
            <a:r>
              <a:rPr lang="en-US" dirty="0" smtClean="0">
                <a:solidFill>
                  <a:srgbClr val="7F7F7F"/>
                </a:solidFill>
                <a:effectLst>
                  <a:outerShdw blurRad="38100" dist="38100" dir="2700000" algn="tl">
                    <a:srgbClr val="C0C0C0"/>
                  </a:outerShdw>
                </a:effectLst>
                <a:ea typeface="ＭＳ Ｐゴシック" pitchFamily="-84" charset="-128"/>
              </a:rPr>
              <a:t>Wireless </a:t>
            </a:r>
            <a:r>
              <a:rPr lang="en-US" dirty="0" err="1">
                <a:solidFill>
                  <a:srgbClr val="7F7F7F"/>
                </a:solidFill>
                <a:effectLst>
                  <a:outerShdw blurRad="38100" dist="38100" dir="2700000" algn="tl">
                    <a:srgbClr val="C0C0C0"/>
                  </a:outerShdw>
                </a:effectLst>
                <a:ea typeface="ＭＳ Ｐゴシック" pitchFamily="-84" charset="-128"/>
              </a:rPr>
              <a:t>Micronode</a:t>
            </a:r>
            <a:r>
              <a:rPr lang="en-US" dirty="0">
                <a:solidFill>
                  <a:srgbClr val="7F7F7F"/>
                </a:solidFill>
                <a:effectLst>
                  <a:outerShdw blurRad="38100" dist="38100" dir="2700000" algn="tl">
                    <a:srgbClr val="C0C0C0"/>
                  </a:outerShdw>
                </a:effectLst>
                <a:ea typeface="ＭＳ Ｐゴシック" pitchFamily="-84" charset="-128"/>
              </a:rPr>
              <a:t> Backhaul</a:t>
            </a:r>
          </a:p>
        </p:txBody>
      </p:sp>
      <p:sp>
        <p:nvSpPr>
          <p:cNvPr id="8" name="Left-Right Arrow 7"/>
          <p:cNvSpPr/>
          <p:nvPr/>
        </p:nvSpPr>
        <p:spPr>
          <a:xfrm>
            <a:off x="2155825" y="4645025"/>
            <a:ext cx="5167313" cy="752475"/>
          </a:xfrm>
          <a:prstGeom prst="leftRightArrow">
            <a:avLst/>
          </a:prstGeom>
        </p:spPr>
        <p:style>
          <a:lnRef idx="2">
            <a:schemeClr val="dk1"/>
          </a:lnRef>
          <a:fillRef idx="1">
            <a:schemeClr val="lt1"/>
          </a:fillRef>
          <a:effectRef idx="0">
            <a:schemeClr val="dk1"/>
          </a:effectRef>
          <a:fontRef idx="minor">
            <a:schemeClr val="dk1"/>
          </a:fontRef>
        </p:style>
        <p:txBody>
          <a:bodyPr anchor="ctr"/>
          <a:lstStyle/>
          <a:p>
            <a:pPr algn="ctr"/>
            <a:r>
              <a:rPr lang="en-US" altLang="ja-JP" dirty="0" smtClean="0">
                <a:solidFill>
                  <a:srgbClr val="7F7F7F"/>
                </a:solidFill>
                <a:effectLst>
                  <a:outerShdw blurRad="38100" dist="38100" dir="2700000" algn="tl">
                    <a:srgbClr val="C0C0C0"/>
                  </a:outerShdw>
                </a:effectLst>
              </a:rPr>
              <a:t> </a:t>
            </a:r>
            <a:r>
              <a:rPr lang="en-US" altLang="ja-JP" dirty="0">
                <a:solidFill>
                  <a:srgbClr val="7F7F7F"/>
                </a:solidFill>
                <a:effectLst>
                  <a:outerShdw blurRad="38100" dist="38100" dir="2700000" algn="tl">
                    <a:srgbClr val="C0C0C0"/>
                  </a:outerShdw>
                </a:effectLst>
              </a:rPr>
              <a:t>Plain Old Internet Connection</a:t>
            </a:r>
            <a:endParaRPr lang="en-US" dirty="0">
              <a:solidFill>
                <a:srgbClr val="7F7F7F"/>
              </a:solidFill>
              <a:effectLst>
                <a:outerShdw blurRad="38100" dist="38100" dir="2700000" algn="tl">
                  <a:srgbClr val="C0C0C0"/>
                </a:outerShdw>
              </a:effectLst>
              <a:ea typeface="ＭＳ Ｐゴシック" pitchFamily="-84" charset="-128"/>
            </a:endParaRPr>
          </a:p>
        </p:txBody>
      </p:sp>
      <p:sp>
        <p:nvSpPr>
          <p:cNvPr id="9" name="Left-Right Arrow 8"/>
          <p:cNvSpPr>
            <a:spLocks noChangeArrowheads="1"/>
          </p:cNvSpPr>
          <p:nvPr/>
        </p:nvSpPr>
        <p:spPr bwMode="auto">
          <a:xfrm>
            <a:off x="2200275" y="3263900"/>
            <a:ext cx="5146675" cy="604838"/>
          </a:xfrm>
          <a:prstGeom prst="leftRightArrow">
            <a:avLst>
              <a:gd name="adj1" fmla="val 50000"/>
              <a:gd name="adj2" fmla="val 50031"/>
            </a:avLst>
          </a:prstGeom>
          <a:noFill/>
          <a:ln w="38100" cmpd="sng">
            <a:solidFill>
              <a:schemeClr val="accent6"/>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n-US" dirty="0">
                <a:solidFill>
                  <a:srgbClr val="7F7F7F"/>
                </a:solidFill>
                <a:latin typeface="+mn-lt"/>
                <a:ea typeface="+mn-ea"/>
              </a:rPr>
              <a:t>Secure Banking</a:t>
            </a:r>
          </a:p>
        </p:txBody>
      </p:sp>
      <p:pic>
        <p:nvPicPr>
          <p:cNvPr id="62471" name="Picture 1" descr="C:\Program Files (x86)\Microsoft Office\MEDIA\CAGCAT10\j0185604.wmf"/>
          <p:cNvPicPr>
            <a:picLocks noChangeAspect="1" noChangeArrowheads="1"/>
          </p:cNvPicPr>
          <p:nvPr/>
        </p:nvPicPr>
        <p:blipFill>
          <a:blip r:embed="rId3"/>
          <a:srcRect/>
          <a:stretch>
            <a:fillRect/>
          </a:stretch>
        </p:blipFill>
        <p:spPr bwMode="auto">
          <a:xfrm>
            <a:off x="7521575" y="3263900"/>
            <a:ext cx="1339850" cy="1341438"/>
          </a:xfrm>
          <a:prstGeom prst="rect">
            <a:avLst/>
          </a:prstGeom>
          <a:noFill/>
          <a:ln w="9525">
            <a:noFill/>
            <a:miter lim="800000"/>
            <a:headEnd/>
            <a:tailEnd/>
          </a:ln>
        </p:spPr>
      </p:pic>
      <p:pic>
        <p:nvPicPr>
          <p:cNvPr id="62472" name="Picture 2" descr="C:\Users\gricart\AppData\Local\Microsoft\Windows\Temporary Internet Files\Content.IE5\VOEQH1BJ\MC900441809[1].png"/>
          <p:cNvPicPr>
            <a:picLocks noChangeAspect="1" noChangeArrowheads="1"/>
          </p:cNvPicPr>
          <p:nvPr/>
        </p:nvPicPr>
        <p:blipFill>
          <a:blip r:embed="rId4"/>
          <a:srcRect/>
          <a:stretch>
            <a:fillRect/>
          </a:stretch>
        </p:blipFill>
        <p:spPr bwMode="auto">
          <a:xfrm>
            <a:off x="196850" y="2889250"/>
            <a:ext cx="1958975" cy="1958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B2D0D-39D7-E245-AE72-75B6EA19DC32}" type="slidenum">
              <a:rPr lang="en-US" smtClean="0"/>
              <a:pPr/>
              <a:t>18</a:t>
            </a:fld>
            <a:endParaRPr lang="en-US"/>
          </a:p>
        </p:txBody>
      </p:sp>
      <p:pic>
        <p:nvPicPr>
          <p:cNvPr id="5" name="Picture 2" descr="C:\Users\Joe\Downloads\USignite-ingofraphic2-V07-03-ga774.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15238" r="4641" b="3117"/>
          <a:stretch/>
        </p:blipFill>
        <p:spPr bwMode="auto">
          <a:xfrm>
            <a:off x="768616" y="908505"/>
            <a:ext cx="7686602" cy="559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8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444" y="4432042"/>
            <a:ext cx="8122355" cy="2092881"/>
          </a:xfrm>
          <a:prstGeom prst="rect">
            <a:avLst/>
          </a:prstGeom>
          <a:noFill/>
        </p:spPr>
        <p:txBody>
          <a:bodyPr wrap="square" rtlCol="0">
            <a:spAutoFit/>
          </a:bodyPr>
          <a:lstStyle/>
          <a:p>
            <a:pPr>
              <a:spcBef>
                <a:spcPts val="600"/>
              </a:spcBef>
              <a:spcAft>
                <a:spcPts val="600"/>
              </a:spcAft>
            </a:pPr>
            <a:r>
              <a:rPr lang="en-US" sz="2400" b="1" i="1" dirty="0" smtClean="0">
                <a:solidFill>
                  <a:srgbClr val="7F7F7F"/>
                </a:solidFill>
                <a:latin typeface="Helvetica"/>
                <a:cs typeface="Helvetica"/>
              </a:rPr>
              <a:t>new </a:t>
            </a:r>
            <a:r>
              <a:rPr lang="en-US" sz="2400" b="1" i="1" dirty="0">
                <a:solidFill>
                  <a:srgbClr val="7F7F7F"/>
                </a:solidFill>
                <a:latin typeface="Helvetica"/>
                <a:cs typeface="Helvetica"/>
              </a:rPr>
              <a:t>worlds in telephony, television, publishing, commerce and social interactivity. </a:t>
            </a:r>
            <a:endParaRPr lang="en-US" sz="2400" b="1" i="1" dirty="0" smtClean="0">
              <a:solidFill>
                <a:srgbClr val="7F7F7F"/>
              </a:solidFill>
              <a:latin typeface="Helvetica"/>
              <a:cs typeface="Helvetica"/>
            </a:endParaRPr>
          </a:p>
          <a:p>
            <a:pPr>
              <a:spcBef>
                <a:spcPts val="600"/>
              </a:spcBef>
              <a:spcAft>
                <a:spcPts val="600"/>
              </a:spcAft>
            </a:pPr>
            <a:r>
              <a:rPr lang="en-US" sz="2400" b="1" i="1" dirty="0" smtClean="0">
                <a:solidFill>
                  <a:srgbClr val="7F7F7F"/>
                </a:solidFill>
                <a:latin typeface="Helvetica"/>
                <a:cs typeface="Helvetica"/>
              </a:rPr>
              <a:t>Today</a:t>
            </a:r>
            <a:r>
              <a:rPr lang="en-US" sz="2400" b="1" i="1" dirty="0">
                <a:solidFill>
                  <a:srgbClr val="7F7F7F"/>
                </a:solidFill>
                <a:latin typeface="Helvetica"/>
                <a:cs typeface="Helvetica"/>
              </a:rPr>
              <a:t>, while investing in gigabit generations of Internet, we are again sending out our application explorers</a:t>
            </a:r>
            <a:r>
              <a:rPr lang="en-US" sz="2400" b="1" i="1" dirty="0" smtClean="0">
                <a:solidFill>
                  <a:srgbClr val="7F7F7F"/>
                </a:solidFill>
                <a:latin typeface="Helvetica"/>
                <a:cs typeface="Helvetica"/>
              </a:rPr>
              <a:t>.”  </a:t>
            </a:r>
          </a:p>
        </p:txBody>
      </p:sp>
      <p:sp>
        <p:nvSpPr>
          <p:cNvPr id="17" name="Slide Number Placeholder 16"/>
          <p:cNvSpPr>
            <a:spLocks noGrp="1"/>
          </p:cNvSpPr>
          <p:nvPr>
            <p:ph type="sldNum" sz="quarter" idx="12"/>
          </p:nvPr>
        </p:nvSpPr>
        <p:spPr/>
        <p:txBody>
          <a:bodyPr/>
          <a:lstStyle/>
          <a:p>
            <a:fld id="{BDEB2D0D-39D7-E245-AE72-75B6EA19DC32}" type="slidenum">
              <a:rPr lang="en-US" smtClean="0"/>
              <a:pPr/>
              <a:t>2</a:t>
            </a:fld>
            <a:endParaRPr lang="en-US"/>
          </a:p>
        </p:txBody>
      </p:sp>
      <p:pic>
        <p:nvPicPr>
          <p:cNvPr id="2" name="Picture 1"/>
          <p:cNvPicPr>
            <a:picLocks noChangeAspect="1"/>
          </p:cNvPicPr>
          <p:nvPr/>
        </p:nvPicPr>
        <p:blipFill rotWithShape="1">
          <a:blip r:embed="rId3"/>
          <a:srcRect l="6149" r="32928"/>
          <a:stretch/>
        </p:blipFill>
        <p:spPr>
          <a:xfrm>
            <a:off x="6053666" y="933084"/>
            <a:ext cx="2525889" cy="2764028"/>
          </a:xfrm>
          <a:prstGeom prst="rect">
            <a:avLst/>
          </a:prstGeom>
        </p:spPr>
      </p:pic>
      <p:sp>
        <p:nvSpPr>
          <p:cNvPr id="3" name="Rectangle 2"/>
          <p:cNvSpPr/>
          <p:nvPr/>
        </p:nvSpPr>
        <p:spPr>
          <a:xfrm>
            <a:off x="409222" y="975417"/>
            <a:ext cx="5644443" cy="3570208"/>
          </a:xfrm>
          <a:prstGeom prst="rect">
            <a:avLst/>
          </a:prstGeom>
        </p:spPr>
        <p:txBody>
          <a:bodyPr wrap="square">
            <a:spAutoFit/>
          </a:bodyPr>
          <a:lstStyle/>
          <a:p>
            <a:pPr marL="225425" indent="-168275">
              <a:spcBef>
                <a:spcPts val="600"/>
              </a:spcBef>
              <a:spcAft>
                <a:spcPts val="600"/>
              </a:spcAft>
            </a:pPr>
            <a:r>
              <a:rPr lang="en-US" sz="2400" b="1" i="1" dirty="0">
                <a:solidFill>
                  <a:schemeClr val="bg1">
                    <a:lumMod val="50000"/>
                  </a:schemeClr>
                </a:solidFill>
                <a:latin typeface="Helvetica"/>
                <a:cs typeface="Helvetica"/>
              </a:rPr>
              <a:t>“Build the next-generation Internet and they will come, but not without encouragement and a willingness </a:t>
            </a:r>
            <a:r>
              <a:rPr lang="en-US" sz="2400" b="1" i="1" dirty="0" smtClean="0">
                <a:solidFill>
                  <a:schemeClr val="bg1">
                    <a:lumMod val="50000"/>
                  </a:schemeClr>
                </a:solidFill>
                <a:latin typeface="Helvetica"/>
                <a:cs typeface="Helvetica"/>
              </a:rPr>
              <a:t/>
            </a:r>
            <a:br>
              <a:rPr lang="en-US" sz="2400" b="1" i="1" dirty="0" smtClean="0">
                <a:solidFill>
                  <a:schemeClr val="bg1">
                    <a:lumMod val="50000"/>
                  </a:schemeClr>
                </a:solidFill>
                <a:latin typeface="Helvetica"/>
                <a:cs typeface="Helvetica"/>
              </a:rPr>
            </a:br>
            <a:r>
              <a:rPr lang="en-US" sz="2400" b="1" i="1" dirty="0" smtClean="0">
                <a:solidFill>
                  <a:schemeClr val="bg1">
                    <a:lumMod val="50000"/>
                  </a:schemeClr>
                </a:solidFill>
                <a:latin typeface="Helvetica"/>
                <a:cs typeface="Helvetica"/>
              </a:rPr>
              <a:t>to </a:t>
            </a:r>
            <a:r>
              <a:rPr lang="en-US" sz="2400" b="1" i="1" dirty="0">
                <a:solidFill>
                  <a:schemeClr val="bg1">
                    <a:lumMod val="50000"/>
                  </a:schemeClr>
                </a:solidFill>
                <a:latin typeface="Helvetica"/>
                <a:cs typeface="Helvetica"/>
              </a:rPr>
              <a:t>be surprised. </a:t>
            </a:r>
            <a:endParaRPr lang="en-US" sz="2400" b="1" i="1" dirty="0" smtClean="0">
              <a:solidFill>
                <a:schemeClr val="bg1">
                  <a:lumMod val="50000"/>
                </a:schemeClr>
              </a:solidFill>
              <a:latin typeface="Helvetica"/>
              <a:cs typeface="Helvetica"/>
            </a:endParaRPr>
          </a:p>
          <a:p>
            <a:pPr marL="169863">
              <a:spcBef>
                <a:spcPts val="600"/>
              </a:spcBef>
              <a:spcAft>
                <a:spcPts val="600"/>
              </a:spcAft>
            </a:pPr>
            <a:r>
              <a:rPr lang="en-US" sz="2400" b="1" i="1" dirty="0">
                <a:solidFill>
                  <a:schemeClr val="bg1">
                    <a:lumMod val="50000"/>
                  </a:schemeClr>
                </a:solidFill>
                <a:latin typeface="Helvetica"/>
                <a:cs typeface="Helvetica"/>
              </a:rPr>
              <a:t>In the 1970s, many doubted there were uses for even 50-kilobit-per-second Internet. But </a:t>
            </a:r>
            <a:r>
              <a:rPr lang="en-US" sz="2400" b="1" i="1" dirty="0" smtClean="0">
                <a:solidFill>
                  <a:schemeClr val="bg1">
                    <a:lumMod val="50000"/>
                  </a:schemeClr>
                </a:solidFill>
                <a:latin typeface="Helvetica"/>
                <a:cs typeface="Helvetica"/>
              </a:rPr>
              <a:t>soon </a:t>
            </a:r>
            <a:r>
              <a:rPr lang="en-US" sz="2400" b="1" i="1" dirty="0">
                <a:solidFill>
                  <a:srgbClr val="7F7F7F"/>
                </a:solidFill>
                <a:latin typeface="Helvetica"/>
                <a:cs typeface="Helvetica"/>
              </a:rPr>
              <a:t>application explorers came up </a:t>
            </a:r>
            <a:r>
              <a:rPr lang="en-US" sz="2400" b="1" i="1" dirty="0" smtClean="0">
                <a:solidFill>
                  <a:srgbClr val="7F7F7F"/>
                </a:solidFill>
                <a:latin typeface="Helvetica"/>
                <a:cs typeface="Helvetica"/>
              </a:rPr>
              <a:t>with </a:t>
            </a:r>
            <a:r>
              <a:rPr lang="en-US" sz="2400" b="1" i="1" dirty="0">
                <a:solidFill>
                  <a:srgbClr val="7F7F7F"/>
                </a:solidFill>
                <a:latin typeface="Helvetica"/>
                <a:cs typeface="Helvetica"/>
              </a:rPr>
              <a:t>remote login, file transfer, email </a:t>
            </a:r>
            <a:r>
              <a:rPr lang="en-US" sz="2400" b="1" i="1" dirty="0" smtClean="0">
                <a:solidFill>
                  <a:srgbClr val="7F7F7F"/>
                </a:solidFill>
                <a:latin typeface="Helvetica"/>
                <a:cs typeface="Helvetica"/>
              </a:rPr>
              <a:t>and  </a:t>
            </a:r>
            <a:endParaRPr lang="en-US" sz="2400" b="1" i="1" dirty="0">
              <a:solidFill>
                <a:schemeClr val="bg1">
                  <a:lumMod val="50000"/>
                </a:schemeClr>
              </a:solidFill>
              <a:latin typeface="Helvetica"/>
              <a:cs typeface="Helvetica"/>
            </a:endParaRPr>
          </a:p>
        </p:txBody>
      </p:sp>
      <p:sp>
        <p:nvSpPr>
          <p:cNvPr id="4" name="Rectangle 3"/>
          <p:cNvSpPr/>
          <p:nvPr/>
        </p:nvSpPr>
        <p:spPr>
          <a:xfrm>
            <a:off x="6505218" y="3709934"/>
            <a:ext cx="2095683" cy="646331"/>
          </a:xfrm>
          <a:prstGeom prst="rect">
            <a:avLst/>
          </a:prstGeom>
        </p:spPr>
        <p:txBody>
          <a:bodyPr wrap="none">
            <a:spAutoFit/>
          </a:bodyPr>
          <a:lstStyle/>
          <a:p>
            <a:pPr algn="r">
              <a:spcBef>
                <a:spcPts val="600"/>
              </a:spcBef>
              <a:spcAft>
                <a:spcPts val="600"/>
              </a:spcAft>
            </a:pPr>
            <a:r>
              <a:rPr lang="en-US" b="1" dirty="0">
                <a:solidFill>
                  <a:schemeClr val="accent6"/>
                </a:solidFill>
                <a:latin typeface="Helvetica"/>
                <a:cs typeface="Helvetica"/>
              </a:rPr>
              <a:t>Bob </a:t>
            </a:r>
            <a:r>
              <a:rPr lang="en-US" b="1" dirty="0" smtClean="0">
                <a:solidFill>
                  <a:schemeClr val="accent6"/>
                </a:solidFill>
                <a:latin typeface="Helvetica"/>
                <a:cs typeface="Helvetica"/>
              </a:rPr>
              <a:t>Metcalfe</a:t>
            </a:r>
            <a:br>
              <a:rPr lang="en-US" b="1" dirty="0" smtClean="0">
                <a:solidFill>
                  <a:schemeClr val="accent6"/>
                </a:solidFill>
                <a:latin typeface="Helvetica"/>
                <a:cs typeface="Helvetica"/>
              </a:rPr>
            </a:br>
            <a:r>
              <a:rPr lang="en-US" b="1" dirty="0" smtClean="0">
                <a:solidFill>
                  <a:schemeClr val="accent6"/>
                </a:solidFill>
                <a:latin typeface="Helvetica"/>
                <a:cs typeface="Helvetica"/>
              </a:rPr>
              <a:t>Ethernet </a:t>
            </a:r>
            <a:r>
              <a:rPr lang="en-US" b="1" dirty="0">
                <a:solidFill>
                  <a:schemeClr val="accent6"/>
                </a:solidFill>
                <a:latin typeface="Helvetica"/>
                <a:cs typeface="Helvetica"/>
              </a:rPr>
              <a:t>Inventor</a:t>
            </a:r>
          </a:p>
        </p:txBody>
      </p:sp>
    </p:spTree>
    <p:extLst>
      <p:ext uri="{BB962C8B-B14F-4D97-AF65-F5344CB8AC3E}">
        <p14:creationId xmlns:p14="http://schemas.microsoft.com/office/powerpoint/2010/main" val="334920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signite-ppt-slide1.png"/>
          <p:cNvPicPr>
            <a:picLocks noChangeAspect="1"/>
          </p:cNvPicPr>
          <p:nvPr/>
        </p:nvPicPr>
        <p:blipFill>
          <a:blip r:embed="rId3"/>
          <a:srcRect/>
          <a:stretch>
            <a:fillRect/>
          </a:stretch>
        </p:blipFill>
        <p:spPr bwMode="auto">
          <a:xfrm>
            <a:off x="327025" y="381000"/>
            <a:ext cx="8505825" cy="6381750"/>
          </a:xfrm>
          <a:prstGeom prst="rect">
            <a:avLst/>
          </a:prstGeom>
          <a:noFill/>
          <a:ln w="9525">
            <a:noFill/>
            <a:miter lim="800000"/>
            <a:headEnd/>
            <a:tailEnd/>
          </a:ln>
        </p:spPr>
      </p:pic>
      <p:sp>
        <p:nvSpPr>
          <p:cNvPr id="5" name="TextBox 4"/>
          <p:cNvSpPr txBox="1"/>
          <p:nvPr/>
        </p:nvSpPr>
        <p:spPr>
          <a:xfrm>
            <a:off x="511175" y="903288"/>
            <a:ext cx="2917825" cy="1570037"/>
          </a:xfrm>
          <a:prstGeom prst="rect">
            <a:avLst/>
          </a:prstGeom>
          <a:noFill/>
        </p:spPr>
        <p:txBody>
          <a:bodyPr>
            <a:spAutoFit/>
          </a:bodyPr>
          <a:lstStyle/>
          <a:p>
            <a:pPr>
              <a:defRPr/>
            </a:pPr>
            <a:r>
              <a:rPr lang="en-US" sz="2400" dirty="0">
                <a:solidFill>
                  <a:schemeClr val="tx1">
                    <a:lumMod val="50000"/>
                    <a:lumOff val="50000"/>
                  </a:schemeClr>
                </a:solidFill>
                <a:latin typeface="+mj-lt"/>
              </a:rPr>
              <a:t>Public-private partnership</a:t>
            </a:r>
          </a:p>
          <a:p>
            <a:pPr>
              <a:defRPr/>
            </a:pPr>
            <a:endParaRPr lang="en-US" sz="2400" dirty="0">
              <a:solidFill>
                <a:schemeClr val="tx1">
                  <a:lumMod val="50000"/>
                  <a:lumOff val="50000"/>
                </a:schemeClr>
              </a:solidFill>
              <a:latin typeface="+mj-lt"/>
            </a:endParaRPr>
          </a:p>
          <a:p>
            <a:pPr>
              <a:defRPr/>
            </a:pPr>
            <a:r>
              <a:rPr lang="en-US" sz="2400" dirty="0">
                <a:solidFill>
                  <a:schemeClr val="tx1">
                    <a:lumMod val="50000"/>
                    <a:lumOff val="50000"/>
                  </a:schemeClr>
                </a:solidFill>
                <a:latin typeface="+mj-lt"/>
              </a:rPr>
              <a:t>501(c)(3)</a:t>
            </a:r>
          </a:p>
        </p:txBody>
      </p:sp>
    </p:spTree>
    <p:extLst>
      <p:ext uri="{BB962C8B-B14F-4D97-AF65-F5344CB8AC3E}">
        <p14:creationId xmlns:p14="http://schemas.microsoft.com/office/powerpoint/2010/main" val="226518125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6602682" y="6488310"/>
            <a:ext cx="2133600" cy="365125"/>
          </a:xfrm>
        </p:spPr>
        <p:txBody>
          <a:bodyPr/>
          <a:lstStyle/>
          <a:p>
            <a:fld id="{BDEB2D0D-39D7-E245-AE72-75B6EA19DC32}" type="slidenum">
              <a:rPr lang="en-US" smtClean="0"/>
              <a:pPr/>
              <a:t>4</a:t>
            </a:fld>
            <a:endParaRPr lang="en-US" dirty="0"/>
          </a:p>
        </p:txBody>
      </p:sp>
      <p:sp>
        <p:nvSpPr>
          <p:cNvPr id="7" name="TextBox 6"/>
          <p:cNvSpPr txBox="1"/>
          <p:nvPr/>
        </p:nvSpPr>
        <p:spPr>
          <a:xfrm>
            <a:off x="705452" y="5580760"/>
            <a:ext cx="1818725" cy="851515"/>
          </a:xfrm>
          <a:prstGeom prst="rect">
            <a:avLst/>
          </a:prstGeom>
          <a:noFill/>
        </p:spPr>
        <p:txBody>
          <a:bodyPr wrap="square" lIns="0" tIns="0" bIns="0" rtlCol="0">
            <a:spAutoFit/>
          </a:bodyPr>
          <a:lstStyle/>
          <a:p>
            <a:pPr>
              <a:spcAft>
                <a:spcPts val="1600"/>
              </a:spcAft>
            </a:pPr>
            <a:r>
              <a:rPr lang="en-US" sz="1400" b="1" dirty="0" smtClean="0">
                <a:solidFill>
                  <a:schemeClr val="tx2">
                    <a:lumMod val="75000"/>
                  </a:schemeClr>
                </a:solidFill>
                <a:latin typeface="Calibri" pitchFamily="34" charset="0"/>
              </a:rPr>
              <a:t>Research and Education Networks</a:t>
            </a:r>
          </a:p>
          <a:p>
            <a:pPr>
              <a:spcAft>
                <a:spcPts val="1600"/>
              </a:spcAft>
            </a:pPr>
            <a:r>
              <a:rPr lang="en-US" sz="1400" b="1" dirty="0" smtClean="0">
                <a:solidFill>
                  <a:schemeClr val="accent1"/>
                </a:solidFill>
                <a:latin typeface="Calibri" pitchFamily="34" charset="0"/>
              </a:rPr>
              <a:t>Network Operators</a:t>
            </a:r>
          </a:p>
        </p:txBody>
      </p:sp>
      <p:sp>
        <p:nvSpPr>
          <p:cNvPr id="8" name="Rectangle 7"/>
          <p:cNvSpPr/>
          <p:nvPr/>
        </p:nvSpPr>
        <p:spPr>
          <a:xfrm>
            <a:off x="705452" y="4929125"/>
            <a:ext cx="1183525" cy="1986930"/>
          </a:xfrm>
          <a:prstGeom prst="rect">
            <a:avLst/>
          </a:prstGeom>
          <a:noFill/>
        </p:spPr>
        <p:txBody>
          <a:bodyPr wrap="square" lIns="0" rIns="0">
            <a:spAutoFit/>
          </a:bodyPr>
          <a:lstStyle/>
          <a:p>
            <a:r>
              <a:rPr lang="en-US" sz="1400" b="1" dirty="0" smtClean="0">
                <a:solidFill>
                  <a:srgbClr val="FFC000"/>
                </a:solidFill>
                <a:latin typeface="Calibri" pitchFamily="34" charset="0"/>
              </a:rPr>
              <a:t>Equipment Manufacturers</a:t>
            </a:r>
          </a:p>
        </p:txBody>
      </p:sp>
      <p:sp>
        <p:nvSpPr>
          <p:cNvPr id="18" name="TextBox 17"/>
          <p:cNvSpPr txBox="1"/>
          <p:nvPr/>
        </p:nvSpPr>
        <p:spPr>
          <a:xfrm>
            <a:off x="2827511" y="5767023"/>
            <a:ext cx="2621643" cy="1149032"/>
          </a:xfrm>
          <a:prstGeom prst="rect">
            <a:avLst/>
          </a:prstGeom>
          <a:noFill/>
        </p:spPr>
        <p:txBody>
          <a:bodyPr wrap="square" rtlCol="0">
            <a:spAutoFit/>
          </a:bodyPr>
          <a:lstStyle/>
          <a:p>
            <a:pPr>
              <a:spcAft>
                <a:spcPts val="1600"/>
              </a:spcAft>
            </a:pPr>
            <a:r>
              <a:rPr lang="en-US" sz="1400" b="1" dirty="0">
                <a:solidFill>
                  <a:schemeClr val="accent5"/>
                </a:solidFill>
                <a:latin typeface="Calibri" pitchFamily="34" charset="0"/>
              </a:rPr>
              <a:t>Foundations &amp; Nonprofits</a:t>
            </a:r>
          </a:p>
          <a:p>
            <a:pPr>
              <a:spcAft>
                <a:spcPts val="1600"/>
              </a:spcAft>
            </a:pPr>
            <a:r>
              <a:rPr lang="en-US" sz="1400" b="1" dirty="0">
                <a:solidFill>
                  <a:schemeClr val="accent6"/>
                </a:solidFill>
                <a:latin typeface="Calibri" pitchFamily="34" charset="0"/>
              </a:rPr>
              <a:t>Municipalities</a:t>
            </a:r>
          </a:p>
          <a:p>
            <a:endParaRPr lang="en-US" sz="1400" dirty="0"/>
          </a:p>
        </p:txBody>
      </p:sp>
      <p:pic>
        <p:nvPicPr>
          <p:cNvPr id="19" name="Picture 18" descr="blued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80" y="6185528"/>
            <a:ext cx="290448" cy="307533"/>
          </a:xfrm>
          <a:prstGeom prst="rect">
            <a:avLst/>
          </a:prstGeom>
        </p:spPr>
      </p:pic>
      <p:pic>
        <p:nvPicPr>
          <p:cNvPr id="20" name="Picture 19" descr="nav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080" y="5615057"/>
            <a:ext cx="290448" cy="307533"/>
          </a:xfrm>
          <a:prstGeom prst="rect">
            <a:avLst/>
          </a:prstGeom>
        </p:spPr>
      </p:pic>
      <p:pic>
        <p:nvPicPr>
          <p:cNvPr id="21" name="Picture 20" descr="ORAN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063" y="6186972"/>
            <a:ext cx="290448" cy="307533"/>
          </a:xfrm>
          <a:prstGeom prst="rect">
            <a:avLst/>
          </a:prstGeom>
        </p:spPr>
      </p:pic>
      <p:pic>
        <p:nvPicPr>
          <p:cNvPr id="23" name="Picture 22" descr="yell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080" y="4990160"/>
            <a:ext cx="290448" cy="307533"/>
          </a:xfrm>
          <a:prstGeom prst="rect">
            <a:avLst/>
          </a:prstGeom>
        </p:spPr>
      </p:pic>
      <p:pic>
        <p:nvPicPr>
          <p:cNvPr id="24" name="Picture 23" descr="blueligh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7063" y="5767023"/>
            <a:ext cx="290448" cy="307533"/>
          </a:xfrm>
          <a:prstGeom prst="rect">
            <a:avLst/>
          </a:prstGeom>
        </p:spPr>
      </p:pic>
      <p:pic>
        <p:nvPicPr>
          <p:cNvPr id="4" name="Picture 3"/>
          <p:cNvPicPr>
            <a:picLocks noChangeAspect="1"/>
          </p:cNvPicPr>
          <p:nvPr/>
        </p:nvPicPr>
        <p:blipFill>
          <a:blip r:embed="rId8"/>
          <a:stretch>
            <a:fillRect/>
          </a:stretch>
        </p:blipFill>
        <p:spPr>
          <a:xfrm>
            <a:off x="907967" y="169334"/>
            <a:ext cx="7192664" cy="6565060"/>
          </a:xfrm>
          <a:prstGeom prst="rect">
            <a:avLst/>
          </a:prstGeom>
        </p:spPr>
      </p:pic>
    </p:spTree>
    <p:extLst>
      <p:ext uri="{BB962C8B-B14F-4D97-AF65-F5344CB8AC3E}">
        <p14:creationId xmlns:p14="http://schemas.microsoft.com/office/powerpoint/2010/main" val="3002749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4230688" y="2354263"/>
            <a:ext cx="5500687" cy="914400"/>
          </a:xfrm>
          <a:prstGeom prst="rect">
            <a:avLst/>
          </a:prstGeom>
        </p:spPr>
        <p:txBody>
          <a:bodyPr>
            <a:normAutofit/>
          </a:bodyPr>
          <a:lstStyle/>
          <a:p>
            <a:pPr marL="342900" indent="-342900" fontAlgn="auto">
              <a:spcBef>
                <a:spcPct val="20000"/>
              </a:spcBef>
              <a:spcAft>
                <a:spcPts val="0"/>
              </a:spcAft>
              <a:buFont typeface="Arial"/>
              <a:buNone/>
              <a:defRPr/>
            </a:pPr>
            <a:r>
              <a:rPr lang="en-US" sz="2400" dirty="0">
                <a:solidFill>
                  <a:schemeClr val="bg1">
                    <a:lumMod val="50000"/>
                  </a:schemeClr>
                </a:solidFill>
                <a:latin typeface="Helvetica"/>
                <a:ea typeface="+mn-ea"/>
                <a:cs typeface="Helvetica"/>
              </a:rPr>
              <a:t>   60 </a:t>
            </a:r>
            <a:r>
              <a:rPr lang="en-US" sz="2400" dirty="0">
                <a:solidFill>
                  <a:schemeClr val="bg1">
                    <a:lumMod val="50000"/>
                  </a:schemeClr>
                </a:solidFill>
                <a:latin typeface="Helvetica"/>
                <a:ea typeface="Arial" pitchFamily="-83" charset="0"/>
                <a:cs typeface="Helvetica"/>
              </a:rPr>
              <a:t>n</a:t>
            </a:r>
            <a:r>
              <a:rPr lang="en-US" sz="2400" dirty="0">
                <a:solidFill>
                  <a:schemeClr val="bg1">
                    <a:lumMod val="50000"/>
                  </a:schemeClr>
                </a:solidFill>
                <a:latin typeface="Helvetica"/>
                <a:ea typeface="+mn-ea"/>
                <a:cs typeface="Helvetica"/>
              </a:rPr>
              <a:t>ext-generation </a:t>
            </a:r>
            <a:r>
              <a:rPr lang="en-US" sz="2400" b="1" dirty="0">
                <a:solidFill>
                  <a:schemeClr val="bg1">
                    <a:lumMod val="50000"/>
                  </a:schemeClr>
                </a:solidFill>
                <a:latin typeface="Helvetica"/>
                <a:ea typeface="+mn-ea"/>
                <a:cs typeface="Helvetica"/>
              </a:rPr>
              <a:t>applications</a:t>
            </a:r>
          </a:p>
        </p:txBody>
      </p:sp>
      <p:sp>
        <p:nvSpPr>
          <p:cNvPr id="22" name="Content Placeholder 2"/>
          <p:cNvSpPr txBox="1">
            <a:spLocks/>
          </p:cNvSpPr>
          <p:nvPr/>
        </p:nvSpPr>
        <p:spPr>
          <a:xfrm>
            <a:off x="4516438" y="3662363"/>
            <a:ext cx="4745037" cy="84137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defRPr/>
            </a:pPr>
            <a:r>
              <a:rPr lang="en-US" sz="2400" dirty="0" smtClean="0">
                <a:solidFill>
                  <a:schemeClr val="bg1">
                    <a:lumMod val="50000"/>
                  </a:schemeClr>
                </a:solidFill>
                <a:latin typeface="Helvetica"/>
                <a:cs typeface="Helvetica"/>
              </a:rPr>
              <a:t>200 community </a:t>
            </a:r>
            <a:r>
              <a:rPr lang="en-US" sz="2400" b="1" dirty="0" smtClean="0">
                <a:solidFill>
                  <a:schemeClr val="bg1">
                    <a:lumMod val="50000"/>
                  </a:schemeClr>
                </a:solidFill>
                <a:latin typeface="Helvetica"/>
                <a:cs typeface="Helvetica"/>
              </a:rPr>
              <a:t>test beds </a:t>
            </a:r>
          </a:p>
        </p:txBody>
      </p:sp>
      <p:sp>
        <p:nvSpPr>
          <p:cNvPr id="23" name="Content Placeholder 2"/>
          <p:cNvSpPr txBox="1">
            <a:spLocks/>
          </p:cNvSpPr>
          <p:nvPr/>
        </p:nvSpPr>
        <p:spPr>
          <a:xfrm>
            <a:off x="4240213" y="4960938"/>
            <a:ext cx="5202237" cy="504825"/>
          </a:xfrm>
          <a:prstGeom prst="rect">
            <a:avLst/>
          </a:prstGeom>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20000"/>
              </a:spcBef>
              <a:buFont typeface="Arial" charset="0"/>
              <a:buNone/>
            </a:pPr>
            <a:r>
              <a:rPr lang="en-US" dirty="0">
                <a:solidFill>
                  <a:srgbClr val="7F7F7F"/>
                </a:solidFill>
                <a:latin typeface="Helvetica" charset="0"/>
                <a:cs typeface="Helvetica" charset="0"/>
              </a:rPr>
              <a:t>   Coordinate </a:t>
            </a:r>
            <a:r>
              <a:rPr lang="en-US" b="1" dirty="0">
                <a:solidFill>
                  <a:srgbClr val="7F7F7F"/>
                </a:solidFill>
                <a:latin typeface="Helvetica" charset="0"/>
                <a:cs typeface="Helvetica" charset="0"/>
              </a:rPr>
              <a:t>best practices</a:t>
            </a:r>
          </a:p>
        </p:txBody>
      </p:sp>
      <p:sp>
        <p:nvSpPr>
          <p:cNvPr id="27" name="Oval 26"/>
          <p:cNvSpPr/>
          <p:nvPr/>
        </p:nvSpPr>
        <p:spPr>
          <a:xfrm>
            <a:off x="3761243" y="2246313"/>
            <a:ext cx="677863"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TextBox 27"/>
          <p:cNvSpPr txBox="1"/>
          <p:nvPr/>
        </p:nvSpPr>
        <p:spPr>
          <a:xfrm>
            <a:off x="3836228" y="2260166"/>
            <a:ext cx="527892" cy="584775"/>
          </a:xfrm>
          <a:prstGeom prst="rect">
            <a:avLst/>
          </a:prstGeom>
          <a:noFill/>
        </p:spPr>
        <p:txBody>
          <a:bodyPr>
            <a:spAutoFit/>
          </a:bodyPr>
          <a:lstStyle>
            <a:defPPr>
              <a:defRPr lang="en-US"/>
            </a:defPPr>
            <a:lvl1pPr algn="ctr">
              <a:defRPr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pPr>
              <a:defRPr/>
            </a:pPr>
            <a:r>
              <a:rPr lang="en-US" sz="3200" dirty="0">
                <a:latin typeface="Arial" pitchFamily="-83" charset="0"/>
                <a:ea typeface="Arial" pitchFamily="-83" charset="0"/>
                <a:cs typeface="Arial" pitchFamily="-83" charset="0"/>
              </a:rPr>
              <a:t>1</a:t>
            </a:r>
          </a:p>
        </p:txBody>
      </p:sp>
      <p:sp>
        <p:nvSpPr>
          <p:cNvPr id="29" name="Oval 28"/>
          <p:cNvSpPr/>
          <p:nvPr/>
        </p:nvSpPr>
        <p:spPr>
          <a:xfrm>
            <a:off x="3761243" y="3589338"/>
            <a:ext cx="677863"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TextBox 29"/>
          <p:cNvSpPr txBox="1"/>
          <p:nvPr/>
        </p:nvSpPr>
        <p:spPr>
          <a:xfrm>
            <a:off x="3836228" y="3603403"/>
            <a:ext cx="527892" cy="584775"/>
          </a:xfrm>
          <a:prstGeom prst="rect">
            <a:avLst/>
          </a:prstGeom>
          <a:noFill/>
        </p:spPr>
        <p:txBody>
          <a:bodyPr>
            <a:spAutoFit/>
          </a:bodyPr>
          <a:lstStyle>
            <a:defPPr>
              <a:defRPr lang="en-US"/>
            </a:defPPr>
            <a:lvl1pPr algn="ctr">
              <a:defRPr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pPr>
              <a:defRPr/>
            </a:pPr>
            <a:r>
              <a:rPr lang="en-US" sz="3200" dirty="0" smtClean="0">
                <a:latin typeface="Arial" pitchFamily="-83" charset="0"/>
                <a:ea typeface="Arial" pitchFamily="-83" charset="0"/>
                <a:cs typeface="Arial" pitchFamily="-83" charset="0"/>
              </a:rPr>
              <a:t>2</a:t>
            </a:r>
            <a:endParaRPr lang="en-US" sz="3200" dirty="0">
              <a:latin typeface="Arial" pitchFamily="-83" charset="0"/>
              <a:ea typeface="Arial" pitchFamily="-83" charset="0"/>
              <a:cs typeface="Arial" pitchFamily="-83" charset="0"/>
            </a:endParaRPr>
          </a:p>
        </p:txBody>
      </p:sp>
      <p:sp>
        <p:nvSpPr>
          <p:cNvPr id="31" name="Oval 30"/>
          <p:cNvSpPr/>
          <p:nvPr/>
        </p:nvSpPr>
        <p:spPr>
          <a:xfrm>
            <a:off x="3761243" y="4992688"/>
            <a:ext cx="677863"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TextBox 31"/>
          <p:cNvSpPr txBox="1"/>
          <p:nvPr/>
        </p:nvSpPr>
        <p:spPr>
          <a:xfrm>
            <a:off x="3828532" y="5006550"/>
            <a:ext cx="527892" cy="584775"/>
          </a:xfrm>
          <a:prstGeom prst="rect">
            <a:avLst/>
          </a:prstGeom>
          <a:noFill/>
        </p:spPr>
        <p:txBody>
          <a:bodyPr>
            <a:spAutoFit/>
          </a:bodyPr>
          <a:lstStyle>
            <a:defPPr>
              <a:defRPr lang="en-US"/>
            </a:defPPr>
            <a:lvl1pPr algn="ctr">
              <a:defRPr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pPr>
              <a:defRPr/>
            </a:pPr>
            <a:r>
              <a:rPr lang="en-US" sz="3200" dirty="0">
                <a:latin typeface="Arial" pitchFamily="-83" charset="0"/>
                <a:ea typeface="Arial" pitchFamily="-83" charset="0"/>
                <a:cs typeface="Arial" pitchFamily="-83" charset="0"/>
              </a:rPr>
              <a:t>3</a:t>
            </a:r>
          </a:p>
        </p:txBody>
      </p:sp>
      <p:sp>
        <p:nvSpPr>
          <p:cNvPr id="31755" name="Slide Number Placeholder 19"/>
          <p:cNvSpPr>
            <a:spLocks noGrp="1"/>
          </p:cNvSpPr>
          <p:nvPr>
            <p:ph type="sldNum" sz="quarter" idx="12"/>
          </p:nvPr>
        </p:nvSpPr>
        <p:spPr bwMode="auto">
          <a:xfrm>
            <a:off x="688975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71382B4-59B8-3E48-95E3-9D50383219BE}" type="slidenum">
              <a:rPr lang="en-US" sz="1200">
                <a:solidFill>
                  <a:srgbClr val="898989"/>
                </a:solidFill>
              </a:rPr>
              <a:pPr eaLnBrk="1" hangingPunct="1"/>
              <a:t>5</a:t>
            </a:fld>
            <a:endParaRPr lang="en-US" sz="1200" dirty="0">
              <a:solidFill>
                <a:srgbClr val="898989"/>
              </a:solidFill>
            </a:endParaRPr>
          </a:p>
        </p:txBody>
      </p:sp>
      <p:sp>
        <p:nvSpPr>
          <p:cNvPr id="35" name="Title 1"/>
          <p:cNvSpPr txBox="1">
            <a:spLocks/>
          </p:cNvSpPr>
          <p:nvPr/>
        </p:nvSpPr>
        <p:spPr>
          <a:xfrm>
            <a:off x="628650" y="939800"/>
            <a:ext cx="8229600" cy="1143000"/>
          </a:xfrm>
          <a:prstGeom prst="rect">
            <a:avLst/>
          </a:prstGeom>
        </p:spPr>
        <p:txBody>
          <a:bodyPr anchor="ctr">
            <a:norm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4400" dirty="0" smtClean="0">
                <a:solidFill>
                  <a:schemeClr val="accent6"/>
                </a:solidFill>
                <a:effectLst>
                  <a:outerShdw blurRad="38100" dist="38100" dir="2700000" algn="tl">
                    <a:srgbClr val="000000">
                      <a:alpha val="43137"/>
                    </a:srgbClr>
                  </a:outerShdw>
                </a:effectLst>
                <a:latin typeface="+mj-lt"/>
                <a:ea typeface="+mj-ea"/>
                <a:cs typeface="+mj-cs"/>
              </a:rPr>
              <a:t>Our Goals</a:t>
            </a:r>
            <a:endParaRPr lang="en-US" sz="4400" dirty="0">
              <a:solidFill>
                <a:schemeClr val="accent6"/>
              </a:solidFill>
              <a:effectLst>
                <a:outerShdw blurRad="38100" dist="38100" dir="2700000" algn="tl">
                  <a:srgbClr val="000000">
                    <a:alpha val="43137"/>
                  </a:srgbClr>
                </a:outerShdw>
              </a:effectLst>
              <a:latin typeface="+mj-lt"/>
              <a:ea typeface="+mj-ea"/>
              <a:cs typeface="+mj-cs"/>
            </a:endParaRPr>
          </a:p>
        </p:txBody>
      </p:sp>
      <p:graphicFrame>
        <p:nvGraphicFramePr>
          <p:cNvPr id="18" name="Content Placeholder 3"/>
          <p:cNvGraphicFramePr>
            <a:graphicFrameLocks/>
          </p:cNvGraphicFramePr>
          <p:nvPr>
            <p:extLst>
              <p:ext uri="{D42A27DB-BD31-4B8C-83A1-F6EECF244321}">
                <p14:modId xmlns:p14="http://schemas.microsoft.com/office/powerpoint/2010/main" val="2575464493"/>
              </p:ext>
            </p:extLst>
          </p:nvPr>
        </p:nvGraphicFramePr>
        <p:xfrm>
          <a:off x="237691" y="1943404"/>
          <a:ext cx="3566311" cy="4093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58" name="Rectangle 18"/>
          <p:cNvSpPr>
            <a:spLocks noChangeArrowheads="1"/>
          </p:cNvSpPr>
          <p:nvPr/>
        </p:nvSpPr>
        <p:spPr bwMode="auto">
          <a:xfrm>
            <a:off x="1385534" y="2747963"/>
            <a:ext cx="1708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solidFill>
                  <a:srgbClr val="7F7F7F"/>
                </a:solidFill>
              </a:rPr>
              <a:t>Infrastructure</a:t>
            </a:r>
          </a:p>
        </p:txBody>
      </p:sp>
      <p:sp>
        <p:nvSpPr>
          <p:cNvPr id="24" name="Rectangle 23"/>
          <p:cNvSpPr/>
          <p:nvPr/>
        </p:nvSpPr>
        <p:spPr>
          <a:xfrm>
            <a:off x="661634" y="3744913"/>
            <a:ext cx="1562100" cy="646112"/>
          </a:xfrm>
          <a:prstGeom prst="rect">
            <a:avLst/>
          </a:prstGeom>
        </p:spPr>
        <p:txBody>
          <a:bodyPr>
            <a:spAutoFit/>
          </a:bodyPr>
          <a:lstStyle/>
          <a:p>
            <a:pPr algn="ctr"/>
            <a:r>
              <a:rPr lang="en-US" b="1" dirty="0">
                <a:solidFill>
                  <a:srgbClr val="404040"/>
                </a:solidFill>
                <a:effectLst>
                  <a:outerShdw blurRad="38100" dist="38100" dir="2700000" algn="tl">
                    <a:srgbClr val="DDDDDD"/>
                  </a:outerShdw>
                </a:effectLst>
                <a:latin typeface="Helvetica" charset="0"/>
                <a:cs typeface="Helvetica" charset="0"/>
              </a:rPr>
              <a:t>Next-Gen Applications</a:t>
            </a:r>
          </a:p>
        </p:txBody>
      </p:sp>
      <p:sp>
        <p:nvSpPr>
          <p:cNvPr id="31760" name="Rectangle 24"/>
          <p:cNvSpPr>
            <a:spLocks noChangeArrowheads="1"/>
          </p:cNvSpPr>
          <p:nvPr/>
        </p:nvSpPr>
        <p:spPr bwMode="auto">
          <a:xfrm>
            <a:off x="1349021" y="4924425"/>
            <a:ext cx="22812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700" b="1">
                <a:solidFill>
                  <a:srgbClr val="7F7F7F"/>
                </a:solidFill>
              </a:rPr>
              <a:t> Economic Leadership</a:t>
            </a:r>
          </a:p>
        </p:txBody>
      </p:sp>
    </p:spTree>
    <p:extLst>
      <p:ext uri="{BB962C8B-B14F-4D97-AF65-F5344CB8AC3E}">
        <p14:creationId xmlns:p14="http://schemas.microsoft.com/office/powerpoint/2010/main" val="2171662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82999" y="1323801"/>
            <a:ext cx="4690890" cy="1938992"/>
          </a:xfrm>
          <a:prstGeom prst="rect">
            <a:avLst/>
          </a:prstGeom>
        </p:spPr>
        <p:txBody>
          <a:bodyPr wrap="square">
            <a:spAutoFit/>
          </a:bodyPr>
          <a:lstStyle/>
          <a:p>
            <a:pPr algn="ctr"/>
            <a:r>
              <a:rPr lang="en-US" sz="4400" dirty="0">
                <a:solidFill>
                  <a:schemeClr val="accent6"/>
                </a:solidFill>
                <a:effectLst>
                  <a:outerShdw blurRad="38100" dist="38100" dir="2700000" algn="tl">
                    <a:srgbClr val="000000">
                      <a:alpha val="43137"/>
                    </a:srgbClr>
                  </a:outerShdw>
                </a:effectLst>
                <a:latin typeface="+mj-lt"/>
                <a:ea typeface="+mj-ea"/>
                <a:cs typeface="+mj-cs"/>
              </a:rPr>
              <a:t>Next-Gen Infrastructure  </a:t>
            </a:r>
            <a:r>
              <a:rPr lang="en-US" sz="3200" dirty="0">
                <a:solidFill>
                  <a:srgbClr val="595959"/>
                </a:solidFill>
                <a:effectLst>
                  <a:outerShdw blurRad="38100" dist="38100" dir="2700000" algn="tl">
                    <a:srgbClr val="DDDDDD"/>
                  </a:outerShdw>
                </a:effectLst>
                <a:latin typeface="Arial Black" charset="0"/>
              </a:rPr>
              <a:t/>
            </a:r>
            <a:br>
              <a:rPr lang="en-US" sz="3200" dirty="0">
                <a:solidFill>
                  <a:srgbClr val="595959"/>
                </a:solidFill>
                <a:effectLst>
                  <a:outerShdw blurRad="38100" dist="38100" dir="2700000" algn="tl">
                    <a:srgbClr val="DDDDDD"/>
                  </a:outerShdw>
                </a:effectLst>
                <a:latin typeface="Arial Black" charset="0"/>
              </a:rPr>
            </a:br>
            <a:endParaRPr lang="en-US" sz="3200" dirty="0">
              <a:solidFill>
                <a:srgbClr val="595959"/>
              </a:solidFill>
              <a:effectLst>
                <a:outerShdw blurRad="38100" dist="38100" dir="2700000" algn="tl">
                  <a:srgbClr val="DDDDDD"/>
                </a:outerShdw>
              </a:effectLst>
              <a:latin typeface="Arial Black" charset="0"/>
            </a:endParaRPr>
          </a:p>
        </p:txBody>
      </p:sp>
      <p:sp>
        <p:nvSpPr>
          <p:cNvPr id="12" name="Rectangle 11"/>
          <p:cNvSpPr/>
          <p:nvPr/>
        </p:nvSpPr>
        <p:spPr>
          <a:xfrm>
            <a:off x="1708499" y="2744788"/>
            <a:ext cx="3268847" cy="3139321"/>
          </a:xfrm>
          <a:prstGeom prst="rect">
            <a:avLst/>
          </a:prstGeom>
        </p:spPr>
        <p:txBody>
          <a:bodyPr wrap="square">
            <a:spAutoFit/>
          </a:bodyPr>
          <a:lstStyle/>
          <a:p>
            <a:r>
              <a:rPr lang="en-US" b="1" dirty="0"/>
              <a:t/>
            </a:r>
            <a:br>
              <a:rPr lang="en-US" b="1" dirty="0"/>
            </a:br>
            <a:r>
              <a:rPr lang="en-US" sz="2400" dirty="0" smtClean="0">
                <a:solidFill>
                  <a:srgbClr val="7F7F7F"/>
                </a:solidFill>
                <a:latin typeface="Helvetica" pitchFamily="34" charset="0"/>
                <a:cs typeface="Helvetica" pitchFamily="34" charset="0"/>
              </a:rPr>
              <a:t>Software-defined </a:t>
            </a:r>
            <a:r>
              <a:rPr lang="en-US" sz="2400" dirty="0">
                <a:solidFill>
                  <a:srgbClr val="7F7F7F"/>
                </a:solidFill>
                <a:latin typeface="Helvetica" pitchFamily="34" charset="0"/>
                <a:cs typeface="Helvetica" pitchFamily="34" charset="0"/>
              </a:rPr>
              <a:t>networks</a:t>
            </a:r>
          </a:p>
          <a:p>
            <a:endParaRPr lang="en-US" sz="800" b="1" dirty="0"/>
          </a:p>
          <a:p>
            <a:r>
              <a:rPr lang="en-US" b="1" dirty="0"/>
              <a:t/>
            </a:r>
            <a:br>
              <a:rPr lang="en-US" b="1" dirty="0"/>
            </a:br>
            <a:r>
              <a:rPr lang="en-US" sz="2400" dirty="0">
                <a:solidFill>
                  <a:srgbClr val="7F7F7F"/>
                </a:solidFill>
                <a:latin typeface="Helvetica" pitchFamily="34" charset="0"/>
                <a:cs typeface="Helvetica" pitchFamily="34" charset="0"/>
              </a:rPr>
              <a:t>Neighborhood Cloud </a:t>
            </a:r>
            <a:r>
              <a:rPr lang="en-US" sz="2400" dirty="0" smtClean="0">
                <a:solidFill>
                  <a:srgbClr val="7F7F7F"/>
                </a:solidFill>
                <a:latin typeface="Helvetica" pitchFamily="34" charset="0"/>
                <a:cs typeface="Helvetica" pitchFamily="34" charset="0"/>
              </a:rPr>
              <a:t>(US Ignite </a:t>
            </a:r>
            <a:r>
              <a:rPr lang="en-US" sz="2400" dirty="0">
                <a:solidFill>
                  <a:srgbClr val="7F7F7F"/>
                </a:solidFill>
                <a:latin typeface="Helvetica" pitchFamily="34" charset="0"/>
                <a:cs typeface="Helvetica" pitchFamily="34" charset="0"/>
              </a:rPr>
              <a:t>Racks)</a:t>
            </a:r>
            <a:r>
              <a:rPr lang="en-US" b="1" dirty="0"/>
              <a:t/>
            </a:r>
            <a:br>
              <a:rPr lang="en-US" b="1" dirty="0"/>
            </a:br>
            <a:endParaRPr lang="en-US" b="1" dirty="0"/>
          </a:p>
          <a:p>
            <a:r>
              <a:rPr lang="en-US" sz="800" b="1" dirty="0"/>
              <a:t/>
            </a:r>
            <a:br>
              <a:rPr lang="en-US" sz="800" b="1" dirty="0"/>
            </a:br>
            <a:r>
              <a:rPr lang="en-US" sz="800" b="1" dirty="0"/>
              <a:t/>
            </a:r>
            <a:br>
              <a:rPr lang="en-US" sz="800" b="1" dirty="0"/>
            </a:br>
            <a:r>
              <a:rPr lang="en-US" sz="2400" dirty="0">
                <a:solidFill>
                  <a:srgbClr val="7F7F7F"/>
                </a:solidFill>
                <a:latin typeface="Helvetica" pitchFamily="34" charset="0"/>
                <a:cs typeface="Helvetica" pitchFamily="34" charset="0"/>
              </a:rPr>
              <a:t>Gigabit to the end user</a:t>
            </a:r>
          </a:p>
        </p:txBody>
      </p:sp>
      <p:graphicFrame>
        <p:nvGraphicFramePr>
          <p:cNvPr id="36" name="Content Placeholder 3"/>
          <p:cNvGraphicFramePr>
            <a:graphicFrameLocks/>
          </p:cNvGraphicFramePr>
          <p:nvPr/>
        </p:nvGraphicFramePr>
        <p:xfrm>
          <a:off x="5014252" y="1702070"/>
          <a:ext cx="3566311" cy="4093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6" name="Rectangle 36"/>
          <p:cNvSpPr>
            <a:spLocks noChangeArrowheads="1"/>
          </p:cNvSpPr>
          <p:nvPr/>
        </p:nvSpPr>
        <p:spPr bwMode="auto">
          <a:xfrm>
            <a:off x="6145213" y="2540000"/>
            <a:ext cx="1708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b="1">
                <a:solidFill>
                  <a:srgbClr val="7F7F7F"/>
                </a:solidFill>
                <a:latin typeface="Helvetica" charset="0"/>
                <a:cs typeface="Helvetica" charset="0"/>
              </a:rPr>
              <a:t>Infrastructure</a:t>
            </a:r>
          </a:p>
        </p:txBody>
      </p:sp>
      <p:sp>
        <p:nvSpPr>
          <p:cNvPr id="38" name="Rectangle 37"/>
          <p:cNvSpPr/>
          <p:nvPr/>
        </p:nvSpPr>
        <p:spPr>
          <a:xfrm>
            <a:off x="5438775" y="3503613"/>
            <a:ext cx="1560513" cy="646112"/>
          </a:xfrm>
          <a:prstGeom prst="rect">
            <a:avLst/>
          </a:prstGeom>
        </p:spPr>
        <p:txBody>
          <a:bodyPr>
            <a:spAutoFit/>
          </a:bodyPr>
          <a:lstStyle/>
          <a:p>
            <a:pPr algn="ctr"/>
            <a:r>
              <a:rPr lang="en-US" b="1">
                <a:solidFill>
                  <a:srgbClr val="595959"/>
                </a:solidFill>
                <a:effectLst>
                  <a:outerShdw blurRad="38100" dist="38100" dir="2700000" algn="tl">
                    <a:srgbClr val="DDDDDD"/>
                  </a:outerShdw>
                </a:effectLst>
                <a:latin typeface="Helvetica" charset="0"/>
                <a:cs typeface="Helvetica" charset="0"/>
              </a:rPr>
              <a:t>Next-Gen Applications</a:t>
            </a:r>
          </a:p>
        </p:txBody>
      </p:sp>
      <p:sp>
        <p:nvSpPr>
          <p:cNvPr id="37898" name="Rectangle 38"/>
          <p:cNvSpPr>
            <a:spLocks noChangeArrowheads="1"/>
          </p:cNvSpPr>
          <p:nvPr/>
        </p:nvSpPr>
        <p:spPr bwMode="auto">
          <a:xfrm>
            <a:off x="6124575" y="4683125"/>
            <a:ext cx="22812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700" b="1">
                <a:solidFill>
                  <a:srgbClr val="7F7F7F"/>
                </a:solidFill>
              </a:rPr>
              <a:t> Economic Leadership</a:t>
            </a:r>
          </a:p>
        </p:txBody>
      </p:sp>
      <p:sp>
        <p:nvSpPr>
          <p:cNvPr id="17" name="Oval 16"/>
          <p:cNvSpPr/>
          <p:nvPr/>
        </p:nvSpPr>
        <p:spPr>
          <a:xfrm>
            <a:off x="1045553" y="3063051"/>
            <a:ext cx="677863"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TextBox 17"/>
          <p:cNvSpPr txBox="1"/>
          <p:nvPr/>
        </p:nvSpPr>
        <p:spPr>
          <a:xfrm>
            <a:off x="1105725" y="3076904"/>
            <a:ext cx="527892" cy="584775"/>
          </a:xfrm>
          <a:prstGeom prst="rect">
            <a:avLst/>
          </a:prstGeom>
          <a:noFill/>
        </p:spPr>
        <p:txBody>
          <a:bodyPr>
            <a:spAutoFit/>
          </a:bodyPr>
          <a:lstStyle>
            <a:defPPr>
              <a:defRPr lang="en-US"/>
            </a:defPPr>
            <a:lvl1pPr algn="ctr">
              <a:defRPr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pPr>
              <a:defRPr/>
            </a:pPr>
            <a:r>
              <a:rPr lang="en-US" sz="3200" dirty="0">
                <a:latin typeface="Arial" pitchFamily="-83" charset="0"/>
                <a:ea typeface="Arial" pitchFamily="-83" charset="0"/>
                <a:cs typeface="Arial" pitchFamily="-83" charset="0"/>
              </a:rPr>
              <a:t>1</a:t>
            </a:r>
          </a:p>
        </p:txBody>
      </p:sp>
      <p:sp>
        <p:nvSpPr>
          <p:cNvPr id="21" name="Oval 20"/>
          <p:cNvSpPr/>
          <p:nvPr/>
        </p:nvSpPr>
        <p:spPr>
          <a:xfrm>
            <a:off x="1045347" y="4193647"/>
            <a:ext cx="677863"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1105519" y="4207500"/>
            <a:ext cx="527892" cy="584775"/>
          </a:xfrm>
          <a:prstGeom prst="rect">
            <a:avLst/>
          </a:prstGeom>
          <a:noFill/>
        </p:spPr>
        <p:txBody>
          <a:bodyPr>
            <a:spAutoFit/>
          </a:bodyPr>
          <a:lstStyle>
            <a:defPPr>
              <a:defRPr lang="en-US"/>
            </a:defPPr>
            <a:lvl1pPr algn="ctr">
              <a:defRPr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pPr>
              <a:defRPr/>
            </a:pPr>
            <a:r>
              <a:rPr lang="en-US" sz="3200" dirty="0">
                <a:latin typeface="Arial" pitchFamily="-83" charset="0"/>
                <a:ea typeface="Arial" pitchFamily="-83" charset="0"/>
                <a:cs typeface="Arial" pitchFamily="-83" charset="0"/>
              </a:rPr>
              <a:t>2</a:t>
            </a:r>
          </a:p>
        </p:txBody>
      </p:sp>
      <p:sp>
        <p:nvSpPr>
          <p:cNvPr id="25" name="Oval 24"/>
          <p:cNvSpPr/>
          <p:nvPr/>
        </p:nvSpPr>
        <p:spPr>
          <a:xfrm>
            <a:off x="1030636" y="5301721"/>
            <a:ext cx="677863"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5"/>
          <p:cNvSpPr txBox="1"/>
          <p:nvPr/>
        </p:nvSpPr>
        <p:spPr>
          <a:xfrm>
            <a:off x="1090808" y="5315574"/>
            <a:ext cx="527892" cy="584775"/>
          </a:xfrm>
          <a:prstGeom prst="rect">
            <a:avLst/>
          </a:prstGeom>
          <a:noFill/>
        </p:spPr>
        <p:txBody>
          <a:bodyPr>
            <a:spAutoFit/>
          </a:bodyPr>
          <a:lstStyle>
            <a:defPPr>
              <a:defRPr lang="en-US"/>
            </a:defPPr>
            <a:lvl1pPr algn="ctr">
              <a:defRPr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pPr>
              <a:defRPr/>
            </a:pPr>
            <a:r>
              <a:rPr lang="en-US" sz="3200" dirty="0">
                <a:latin typeface="Arial" pitchFamily="-83" charset="0"/>
                <a:ea typeface="Arial" pitchFamily="-83" charset="0"/>
                <a:cs typeface="Arial" pitchFamily="-83" charset="0"/>
              </a:rPr>
              <a:t>3</a:t>
            </a:r>
          </a:p>
        </p:txBody>
      </p:sp>
    </p:spTree>
    <p:extLst>
      <p:ext uri="{BB962C8B-B14F-4D97-AF65-F5344CB8AC3E}">
        <p14:creationId xmlns:p14="http://schemas.microsoft.com/office/powerpoint/2010/main" val="2666575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B2D0D-39D7-E245-AE72-75B6EA19DC32}" type="slidenum">
              <a:rPr lang="en-US" smtClean="0"/>
              <a:pPr/>
              <a:t>7</a:t>
            </a:fld>
            <a:endParaRPr lang="en-US"/>
          </a:p>
        </p:txBody>
      </p:sp>
      <p:pic>
        <p:nvPicPr>
          <p:cNvPr id="11" name="Picture 2" descr="C:\Users\Joe\Downloads\USignite-ingofraphic2-V07-03-ga77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7282" b="76071" l="32802" r="65376">
                        <a14:foregroundMark x1="49288" y1="55890" x2="49288" y2="55890"/>
                        <a14:foregroundMark x1="51908" y1="57764" x2="51908" y2="57764"/>
                        <a14:foregroundMark x1="52249" y1="55890" x2="52249" y2="55890"/>
                        <a14:foregroundMark x1="47893" y1="59404" x2="47893" y2="59404"/>
                        <a14:foregroundMark x1="41230" y1="42068" x2="41230" y2="42068"/>
                        <a14:foregroundMark x1="38155" y1="48126" x2="38155" y2="48126"/>
                        <a14:foregroundMark x1="42170" y1="67637" x2="42170" y2="67637"/>
                        <a14:foregroundMark x1="41088" y1="66901" x2="41088" y2="66901"/>
                        <a14:foregroundMark x1="40148" y1="67738" x2="40148" y2="67738"/>
                        <a14:foregroundMark x1="37557" y1="67470" x2="37557" y2="67470"/>
                        <a14:foregroundMark x1="58001" y1="67102" x2="58001" y2="67102"/>
                        <a14:foregroundMark x1="59767" y1="67102" x2="59767" y2="67102"/>
                        <a14:foregroundMark x1="49772" y1="59772" x2="49772" y2="59772"/>
                        <a14:foregroundMark x1="51082" y1="54618" x2="51082" y2="54618"/>
                        <a14:foregroundMark x1="48007" y1="54183" x2="48007" y2="54183"/>
                        <a14:foregroundMark x1="48605" y1="57798" x2="48605" y2="57798"/>
                        <a14:foregroundMark x1="50769" y1="57697" x2="50769" y2="57697"/>
                        <a14:foregroundMark x1="50854" y1="55522" x2="50854" y2="55522"/>
                        <a14:foregroundMark x1="48605" y1="54819" x2="48605" y2="54819"/>
                        <a14:foregroundMark x1="50997" y1="56693" x2="50997" y2="56693"/>
                        <a14:foregroundMark x1="46839" y1="56627" x2="46839" y2="56627"/>
                        <a14:foregroundMark x1="58229" y1="67905" x2="58229" y2="67905"/>
                        <a14:foregroundMark x1="39322" y1="47758" x2="39322" y2="47758"/>
                        <a14:foregroundMark x1="36247" y1="48025" x2="36247" y2="48025"/>
                        <a14:foregroundMark x1="37073" y1="48226" x2="37073" y2="48226"/>
                        <a14:foregroundMark x1="36845" y1="47122" x2="36845" y2="47122"/>
                      </a14:backgroundRemoval>
                    </a14:imgEffect>
                  </a14:imgLayer>
                </a14:imgProps>
              </a:ext>
              <a:ext uri="{28A0092B-C50C-407E-A947-70E740481C1C}">
                <a14:useLocalDpi xmlns:a14="http://schemas.microsoft.com/office/drawing/2010/main" val="0"/>
              </a:ext>
            </a:extLst>
          </a:blip>
          <a:srcRect l="32304" t="37176" r="34259" b="23729"/>
          <a:stretch/>
        </p:blipFill>
        <p:spPr bwMode="auto">
          <a:xfrm>
            <a:off x="2832703" y="2006200"/>
            <a:ext cx="3478595" cy="34603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11298" y="2097939"/>
            <a:ext cx="2484019" cy="1600438"/>
          </a:xfrm>
          <a:prstGeom prst="rect">
            <a:avLst/>
          </a:prstGeom>
          <a:noFill/>
        </p:spPr>
        <p:txBody>
          <a:bodyPr wrap="square" rtlCol="0">
            <a:spAutoFit/>
          </a:bodyPr>
          <a:lstStyle/>
          <a:p>
            <a:r>
              <a:rPr lang="en-US" sz="1400" b="1" dirty="0" smtClean="0">
                <a:solidFill>
                  <a:srgbClr val="7F7F7F"/>
                </a:solidFill>
                <a:latin typeface="Helvetica"/>
                <a:cs typeface="Helvetica"/>
              </a:rPr>
              <a:t>Academic Community</a:t>
            </a:r>
          </a:p>
          <a:p>
            <a:pPr marL="112713" indent="-112713">
              <a:buFont typeface="Arial"/>
              <a:buChar char="•"/>
            </a:pPr>
            <a:r>
              <a:rPr lang="en-US" sz="1400" dirty="0" smtClean="0">
                <a:solidFill>
                  <a:srgbClr val="7F7F7F"/>
                </a:solidFill>
                <a:latin typeface="Helvetica"/>
                <a:cs typeface="Helvetica"/>
              </a:rPr>
              <a:t>Universities and Colleges</a:t>
            </a:r>
          </a:p>
          <a:p>
            <a:pPr marL="227013" lvl="1" indent="-114300">
              <a:buFont typeface="Arial"/>
              <a:buChar char="•"/>
            </a:pPr>
            <a:r>
              <a:rPr lang="en-US" sz="1400" dirty="0" smtClean="0">
                <a:solidFill>
                  <a:srgbClr val="7F7F7F"/>
                </a:solidFill>
                <a:latin typeface="Helvetica"/>
                <a:cs typeface="Helvetica"/>
              </a:rPr>
              <a:t>Faculty Research</a:t>
            </a:r>
          </a:p>
          <a:p>
            <a:pPr marL="227013" lvl="1" indent="-114300">
              <a:buFont typeface="Arial"/>
              <a:buChar char="•"/>
            </a:pPr>
            <a:r>
              <a:rPr lang="en-US" sz="1400" dirty="0" smtClean="0">
                <a:solidFill>
                  <a:srgbClr val="7F7F7F"/>
                </a:solidFill>
                <a:latin typeface="Helvetica"/>
                <a:cs typeface="Helvetica"/>
              </a:rPr>
              <a:t>Student Projects</a:t>
            </a:r>
          </a:p>
          <a:p>
            <a:pPr marL="227013" lvl="1" indent="-114300">
              <a:buFont typeface="Arial"/>
              <a:buChar char="•"/>
            </a:pPr>
            <a:r>
              <a:rPr lang="en-US" sz="1400" dirty="0" smtClean="0">
                <a:solidFill>
                  <a:srgbClr val="7F7F7F"/>
                </a:solidFill>
                <a:latin typeface="Helvetica"/>
                <a:cs typeface="Helvetica"/>
              </a:rPr>
              <a:t>GENI Research</a:t>
            </a:r>
          </a:p>
          <a:p>
            <a:pPr marL="112713" indent="-112713">
              <a:buFont typeface="Arial"/>
              <a:buChar char="•"/>
            </a:pPr>
            <a:r>
              <a:rPr lang="en-US" sz="1400" dirty="0" smtClean="0">
                <a:solidFill>
                  <a:srgbClr val="7F7F7F"/>
                </a:solidFill>
                <a:latin typeface="Helvetica"/>
                <a:cs typeface="Helvetica"/>
              </a:rPr>
              <a:t>Research &amp; Education Networks</a:t>
            </a:r>
            <a:endParaRPr lang="en-US" sz="1400" dirty="0">
              <a:solidFill>
                <a:srgbClr val="7F7F7F"/>
              </a:solidFill>
              <a:latin typeface="Helvetica"/>
              <a:cs typeface="Helvetica"/>
            </a:endParaRPr>
          </a:p>
        </p:txBody>
      </p:sp>
      <p:sp>
        <p:nvSpPr>
          <p:cNvPr id="13" name="TextBox 12"/>
          <p:cNvSpPr txBox="1"/>
          <p:nvPr/>
        </p:nvSpPr>
        <p:spPr>
          <a:xfrm>
            <a:off x="6311298" y="3928688"/>
            <a:ext cx="2578978" cy="1384995"/>
          </a:xfrm>
          <a:prstGeom prst="rect">
            <a:avLst/>
          </a:prstGeom>
          <a:noFill/>
        </p:spPr>
        <p:txBody>
          <a:bodyPr wrap="square" rtlCol="0">
            <a:spAutoFit/>
          </a:bodyPr>
          <a:lstStyle/>
          <a:p>
            <a:r>
              <a:rPr lang="en-US" sz="1400" b="1" dirty="0" smtClean="0">
                <a:solidFill>
                  <a:srgbClr val="7F7F7F"/>
                </a:solidFill>
                <a:latin typeface="Helvetica"/>
                <a:cs typeface="Helvetica"/>
              </a:rPr>
              <a:t>Government Partners</a:t>
            </a:r>
          </a:p>
          <a:p>
            <a:pPr marL="112713" indent="-112713">
              <a:buFont typeface="Arial"/>
              <a:buChar char="•"/>
            </a:pPr>
            <a:r>
              <a:rPr lang="en-US" sz="1400" dirty="0" smtClean="0">
                <a:solidFill>
                  <a:srgbClr val="7F7F7F"/>
                </a:solidFill>
                <a:latin typeface="Helvetica"/>
                <a:cs typeface="Helvetica"/>
              </a:rPr>
              <a:t>National Science Foundation</a:t>
            </a:r>
          </a:p>
          <a:p>
            <a:pPr marL="112713" indent="-112713">
              <a:buFont typeface="Arial"/>
              <a:buChar char="•"/>
            </a:pPr>
            <a:r>
              <a:rPr lang="en-US" sz="1400" dirty="0" smtClean="0">
                <a:solidFill>
                  <a:srgbClr val="7F7F7F"/>
                </a:solidFill>
                <a:latin typeface="Helvetica"/>
                <a:cs typeface="Helvetica"/>
              </a:rPr>
              <a:t>Mission Agencies</a:t>
            </a:r>
          </a:p>
          <a:p>
            <a:pPr marL="112713" indent="-112713">
              <a:buFont typeface="Arial"/>
              <a:buChar char="•"/>
            </a:pPr>
            <a:r>
              <a:rPr lang="en-US" sz="1400" dirty="0" smtClean="0">
                <a:solidFill>
                  <a:srgbClr val="7F7F7F"/>
                </a:solidFill>
                <a:latin typeface="Helvetica"/>
                <a:cs typeface="Helvetica"/>
              </a:rPr>
              <a:t>Government Labs</a:t>
            </a:r>
          </a:p>
          <a:p>
            <a:pPr marL="112713" indent="-112713">
              <a:buFont typeface="Arial"/>
              <a:buChar char="•"/>
            </a:pPr>
            <a:r>
              <a:rPr lang="en-US" sz="1400" dirty="0" smtClean="0">
                <a:solidFill>
                  <a:srgbClr val="7F7F7F"/>
                </a:solidFill>
                <a:latin typeface="Helvetica"/>
                <a:cs typeface="Helvetica"/>
              </a:rPr>
              <a:t>State and Local Government</a:t>
            </a:r>
          </a:p>
          <a:p>
            <a:endParaRPr lang="en-US" sz="1400" dirty="0">
              <a:solidFill>
                <a:srgbClr val="7F7F7F"/>
              </a:solidFill>
              <a:latin typeface="Helvetica"/>
              <a:cs typeface="Helvetica"/>
            </a:endParaRPr>
          </a:p>
        </p:txBody>
      </p:sp>
      <p:sp>
        <p:nvSpPr>
          <p:cNvPr id="14" name="TextBox 13"/>
          <p:cNvSpPr txBox="1"/>
          <p:nvPr/>
        </p:nvSpPr>
        <p:spPr>
          <a:xfrm>
            <a:off x="612446" y="2097939"/>
            <a:ext cx="2484019" cy="1815882"/>
          </a:xfrm>
          <a:prstGeom prst="rect">
            <a:avLst/>
          </a:prstGeom>
          <a:noFill/>
        </p:spPr>
        <p:txBody>
          <a:bodyPr wrap="square" rtlCol="0">
            <a:spAutoFit/>
          </a:bodyPr>
          <a:lstStyle/>
          <a:p>
            <a:r>
              <a:rPr lang="en-US" sz="1400" b="1" dirty="0" smtClean="0">
                <a:solidFill>
                  <a:srgbClr val="7F7F7F"/>
                </a:solidFill>
                <a:latin typeface="Helvetica"/>
                <a:cs typeface="Helvetica"/>
              </a:rPr>
              <a:t>Community Supporters</a:t>
            </a:r>
          </a:p>
          <a:p>
            <a:pPr marL="112713" indent="-112713">
              <a:buFont typeface="Arial"/>
              <a:buChar char="•"/>
            </a:pPr>
            <a:r>
              <a:rPr lang="en-US" sz="1400" dirty="0" smtClean="0">
                <a:solidFill>
                  <a:srgbClr val="7F7F7F"/>
                </a:solidFill>
                <a:latin typeface="Helvetica"/>
                <a:cs typeface="Helvetica"/>
              </a:rPr>
              <a:t>Foundations and Non-profits</a:t>
            </a:r>
          </a:p>
          <a:p>
            <a:pPr marL="112713" indent="-112713">
              <a:buFont typeface="Arial"/>
              <a:buChar char="•"/>
            </a:pPr>
            <a:r>
              <a:rPr lang="en-US" sz="1400" dirty="0" smtClean="0">
                <a:solidFill>
                  <a:srgbClr val="7F7F7F"/>
                </a:solidFill>
                <a:latin typeface="Helvetica"/>
                <a:cs typeface="Helvetica"/>
              </a:rPr>
              <a:t>Mozilla Ignite Challenge</a:t>
            </a:r>
          </a:p>
          <a:p>
            <a:pPr marL="112713" indent="-112713">
              <a:buFont typeface="Arial"/>
              <a:buChar char="•"/>
            </a:pPr>
            <a:r>
              <a:rPr lang="en-US" sz="1400" dirty="0" smtClean="0">
                <a:solidFill>
                  <a:srgbClr val="7F7F7F"/>
                </a:solidFill>
                <a:latin typeface="Helvetica"/>
                <a:cs typeface="Helvetica"/>
              </a:rPr>
              <a:t>Economic Development Organizations</a:t>
            </a:r>
          </a:p>
          <a:p>
            <a:pPr marL="112713" indent="-112713">
              <a:buFont typeface="Arial"/>
              <a:buChar char="•"/>
            </a:pPr>
            <a:endParaRPr lang="en-US" sz="1400" dirty="0" smtClean="0">
              <a:solidFill>
                <a:srgbClr val="7F7F7F"/>
              </a:solidFill>
              <a:latin typeface="Helvetica"/>
              <a:cs typeface="Helvetica"/>
            </a:endParaRPr>
          </a:p>
          <a:p>
            <a:endParaRPr lang="en-US" sz="1400" dirty="0">
              <a:solidFill>
                <a:srgbClr val="7F7F7F"/>
              </a:solidFill>
              <a:latin typeface="Helvetica"/>
              <a:cs typeface="Helvetica"/>
            </a:endParaRPr>
          </a:p>
        </p:txBody>
      </p:sp>
      <p:sp>
        <p:nvSpPr>
          <p:cNvPr id="15" name="TextBox 14"/>
          <p:cNvSpPr txBox="1"/>
          <p:nvPr/>
        </p:nvSpPr>
        <p:spPr>
          <a:xfrm>
            <a:off x="612446" y="1030288"/>
            <a:ext cx="8182871" cy="584776"/>
          </a:xfrm>
          <a:prstGeom prst="rect">
            <a:avLst/>
          </a:prstGeom>
          <a:noFill/>
        </p:spPr>
        <p:txBody>
          <a:bodyPr wrap="square">
            <a:spAutoFit/>
          </a:bodyPr>
          <a:lstStyle/>
          <a:p>
            <a:pPr>
              <a:defRPr/>
            </a:pPr>
            <a:r>
              <a:rPr lang="en-US" sz="3200" b="1" dirty="0">
                <a:solidFill>
                  <a:schemeClr val="accent6"/>
                </a:solidFill>
                <a:effectLst>
                  <a:outerShdw blurRad="38100" dist="38100" dir="2700000" algn="tl">
                    <a:srgbClr val="000000">
                      <a:alpha val="43137"/>
                    </a:srgbClr>
                  </a:outerShdw>
                </a:effectLst>
                <a:latin typeface="+mj-lt"/>
              </a:rPr>
              <a:t>US Ignite Ecosystem Coordination</a:t>
            </a:r>
          </a:p>
        </p:txBody>
      </p:sp>
      <p:sp>
        <p:nvSpPr>
          <p:cNvPr id="16" name="TextBox 15"/>
          <p:cNvSpPr txBox="1"/>
          <p:nvPr/>
        </p:nvSpPr>
        <p:spPr>
          <a:xfrm>
            <a:off x="612446" y="3928688"/>
            <a:ext cx="2484019" cy="2031325"/>
          </a:xfrm>
          <a:prstGeom prst="rect">
            <a:avLst/>
          </a:prstGeom>
          <a:noFill/>
        </p:spPr>
        <p:txBody>
          <a:bodyPr wrap="square" rtlCol="0">
            <a:spAutoFit/>
          </a:bodyPr>
          <a:lstStyle/>
          <a:p>
            <a:r>
              <a:rPr lang="en-US" sz="1400" b="1" dirty="0" smtClean="0">
                <a:solidFill>
                  <a:srgbClr val="7F7F7F"/>
                </a:solidFill>
                <a:latin typeface="Helvetica"/>
                <a:cs typeface="Helvetica"/>
              </a:rPr>
              <a:t>Industry Partners</a:t>
            </a:r>
          </a:p>
          <a:p>
            <a:pPr marL="112713" indent="-112713">
              <a:buFont typeface="Arial"/>
              <a:buChar char="•"/>
            </a:pPr>
            <a:r>
              <a:rPr lang="en-US" sz="1400" dirty="0" smtClean="0">
                <a:solidFill>
                  <a:srgbClr val="7F7F7F"/>
                </a:solidFill>
                <a:latin typeface="Helvetica"/>
                <a:cs typeface="Helvetica"/>
              </a:rPr>
              <a:t>Corporate Sponsors and Labs</a:t>
            </a:r>
          </a:p>
          <a:p>
            <a:pPr marL="112713" indent="-112713">
              <a:buFont typeface="Arial"/>
              <a:buChar char="•"/>
            </a:pPr>
            <a:r>
              <a:rPr lang="en-US" sz="1400" dirty="0" smtClean="0">
                <a:solidFill>
                  <a:srgbClr val="7F7F7F"/>
                </a:solidFill>
                <a:latin typeface="Helvetica"/>
                <a:cs typeface="Helvetica"/>
              </a:rPr>
              <a:t>Entrepreneurs and VCs</a:t>
            </a:r>
          </a:p>
          <a:p>
            <a:pPr marL="112713" indent="-112713">
              <a:buFont typeface="Arial"/>
              <a:buChar char="•"/>
            </a:pPr>
            <a:r>
              <a:rPr lang="en-US" sz="1400" dirty="0" smtClean="0">
                <a:solidFill>
                  <a:srgbClr val="7F7F7F"/>
                </a:solidFill>
                <a:latin typeface="Helvetica"/>
                <a:cs typeface="Helvetica"/>
              </a:rPr>
              <a:t>Accelerators and Incubators</a:t>
            </a:r>
          </a:p>
          <a:p>
            <a:pPr marL="112713" indent="-112713">
              <a:buFont typeface="Arial"/>
              <a:buChar char="•"/>
            </a:pPr>
            <a:r>
              <a:rPr lang="en-US" sz="1400" dirty="0" smtClean="0">
                <a:solidFill>
                  <a:srgbClr val="7F7F7F"/>
                </a:solidFill>
                <a:latin typeface="Helvetica"/>
                <a:cs typeface="Helvetica"/>
              </a:rPr>
              <a:t>Small Businesses</a:t>
            </a:r>
          </a:p>
          <a:p>
            <a:pPr marL="112713" indent="-112713">
              <a:buFont typeface="Arial"/>
              <a:buChar char="•"/>
            </a:pPr>
            <a:endParaRPr lang="en-US" sz="1400" dirty="0" smtClean="0">
              <a:solidFill>
                <a:srgbClr val="7F7F7F"/>
              </a:solidFill>
              <a:latin typeface="Helvetica"/>
              <a:cs typeface="Helvetica"/>
            </a:endParaRPr>
          </a:p>
          <a:p>
            <a:endParaRPr lang="en-US" sz="1400" dirty="0">
              <a:solidFill>
                <a:srgbClr val="7F7F7F"/>
              </a:solidFill>
              <a:latin typeface="Helvetica"/>
              <a:cs typeface="Helvetica"/>
            </a:endParaRPr>
          </a:p>
        </p:txBody>
      </p:sp>
    </p:spTree>
    <p:extLst>
      <p:ext uri="{BB962C8B-B14F-4D97-AF65-F5344CB8AC3E}">
        <p14:creationId xmlns:p14="http://schemas.microsoft.com/office/powerpoint/2010/main" val="23824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55650"/>
            <a:ext cx="8229600" cy="1143000"/>
          </a:xfrm>
        </p:spPr>
        <p:txBody>
          <a:bodyPr>
            <a:normAutofit/>
          </a:bodyPr>
          <a:lstStyle/>
          <a:p>
            <a:pPr eaLnBrk="1" hangingPunct="1"/>
            <a:r>
              <a:rPr lang="en-US" sz="4000" dirty="0" smtClean="0">
                <a:solidFill>
                  <a:srgbClr val="F79646"/>
                </a:solidFill>
                <a:effectLst>
                  <a:outerShdw blurRad="38100" dist="38100" dir="2700000" algn="tl">
                    <a:srgbClr val="C0C0C0"/>
                  </a:outerShdw>
                </a:effectLst>
                <a:ea typeface="ＭＳ Ｐゴシック" pitchFamily="-84" charset="-128"/>
              </a:rPr>
              <a:t>Connected Collaboration</a:t>
            </a:r>
            <a:endParaRPr lang="en-US" dirty="0" smtClean="0">
              <a:solidFill>
                <a:srgbClr val="F79646"/>
              </a:solidFill>
              <a:effectLst>
                <a:outerShdw blurRad="38100" dist="38100" dir="2700000" algn="tl">
                  <a:srgbClr val="C0C0C0"/>
                </a:outerShdw>
              </a:effectLst>
              <a:ea typeface="ＭＳ Ｐゴシック" pitchFamily="-84" charset="-128"/>
            </a:endParaRPr>
          </a:p>
        </p:txBody>
      </p:sp>
      <p:sp>
        <p:nvSpPr>
          <p:cNvPr id="51202" name="Content Placeholder 2"/>
          <p:cNvSpPr>
            <a:spLocks noGrp="1"/>
          </p:cNvSpPr>
          <p:nvPr>
            <p:ph idx="1"/>
          </p:nvPr>
        </p:nvSpPr>
        <p:spPr>
          <a:xfrm>
            <a:off x="704850" y="2317750"/>
            <a:ext cx="8229600" cy="3659188"/>
          </a:xfrm>
        </p:spPr>
        <p:txBody>
          <a:bodyPr/>
          <a:lstStyle/>
          <a:p>
            <a:pPr eaLnBrk="1" hangingPunct="1"/>
            <a:endParaRPr lang="en-US" smtClean="0">
              <a:ea typeface="ＭＳ Ｐゴシック" pitchFamily="-84" charset="-128"/>
            </a:endParaRPr>
          </a:p>
          <a:p>
            <a:pPr eaLnBrk="1" hangingPunct="1"/>
            <a:endParaRPr lang="en-US" smtClean="0">
              <a:ea typeface="ＭＳ Ｐゴシック" pitchFamily="-84" charset="-128"/>
            </a:endParaRPr>
          </a:p>
        </p:txBody>
      </p:sp>
      <p:pic>
        <p:nvPicPr>
          <p:cNvPr id="51203" name="Picture 2" descr="http://outreach.oregonstate.edu/programs/agingwell/modules/sites/default/files/images/video_icon.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92588" y="1865313"/>
            <a:ext cx="969962" cy="631825"/>
          </a:xfrm>
          <a:prstGeom prst="rect">
            <a:avLst/>
          </a:prstGeom>
          <a:noFill/>
          <a:ln w="9525">
            <a:noFill/>
            <a:miter lim="800000"/>
            <a:headEnd/>
            <a:tailEnd/>
          </a:ln>
        </p:spPr>
      </p:pic>
      <p:pic>
        <p:nvPicPr>
          <p:cNvPr id="51204" name="Picture 4" descr="http://cdn1.iconfinder.com/data/icons/dellipack/256/monitor.png"/>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4068763" y="2381250"/>
            <a:ext cx="1077912" cy="1077913"/>
          </a:xfrm>
          <a:prstGeom prst="rect">
            <a:avLst/>
          </a:prstGeom>
          <a:noFill/>
          <a:ln w="9525">
            <a:noFill/>
            <a:miter lim="800000"/>
            <a:headEnd/>
            <a:tailEnd/>
          </a:ln>
        </p:spPr>
      </p:pic>
      <p:sp>
        <p:nvSpPr>
          <p:cNvPr id="13" name="Arc 12"/>
          <p:cNvSpPr>
            <a:spLocks/>
          </p:cNvSpPr>
          <p:nvPr/>
        </p:nvSpPr>
        <p:spPr bwMode="auto">
          <a:xfrm>
            <a:off x="388938" y="4102100"/>
            <a:ext cx="4244975" cy="1241425"/>
          </a:xfrm>
          <a:custGeom>
            <a:avLst/>
            <a:gdLst>
              <a:gd name="T0" fmla="*/ 2122487 w 4092575"/>
              <a:gd name="T1" fmla="*/ 0 h 1120775"/>
              <a:gd name="T2" fmla="*/ 4244975 w 4092575"/>
              <a:gd name="T3" fmla="*/ 620713 h 1120775"/>
              <a:gd name="T4" fmla="*/ 0 60000 65536"/>
              <a:gd name="T5" fmla="*/ 0 60000 65536"/>
            </a:gdLst>
            <a:ahLst/>
            <a:cxnLst>
              <a:cxn ang="T4">
                <a:pos x="T0" y="T1"/>
              </a:cxn>
              <a:cxn ang="T5">
                <a:pos x="T2" y="T3"/>
              </a:cxn>
            </a:cxnLst>
            <a:rect l="0" t="0" r="r" b="b"/>
            <a:pathLst>
              <a:path w="4092575" h="1120775" stroke="0">
                <a:moveTo>
                  <a:pt x="2046287" y="0"/>
                </a:moveTo>
                <a:cubicBezTo>
                  <a:pt x="3176421" y="0"/>
                  <a:pt x="4092575" y="250894"/>
                  <a:pt x="4092575" y="560388"/>
                </a:cubicBezTo>
                <a:lnTo>
                  <a:pt x="2046288" y="560388"/>
                </a:lnTo>
                <a:cubicBezTo>
                  <a:pt x="2046288" y="373592"/>
                  <a:pt x="2046287" y="186796"/>
                  <a:pt x="2046287" y="0"/>
                </a:cubicBezTo>
                <a:close/>
              </a:path>
              <a:path w="4092575" h="1120775" fill="none">
                <a:moveTo>
                  <a:pt x="2046287" y="0"/>
                </a:moveTo>
                <a:cubicBezTo>
                  <a:pt x="3176421" y="0"/>
                  <a:pt x="4092575" y="250894"/>
                  <a:pt x="4092575" y="560388"/>
                </a:cubicBezTo>
              </a:path>
            </a:pathLst>
          </a:custGeom>
          <a:noFill/>
          <a:ln w="25400" cap="flat" cmpd="sng">
            <a:solidFill>
              <a:schemeClr val="accent1"/>
            </a:solidFill>
            <a:prstDash val="solid"/>
            <a:round/>
            <a:headEnd/>
            <a:tailEnd/>
          </a:ln>
          <a:effectLst>
            <a:outerShdw dist="20000" dir="5400000" rotWithShape="0">
              <a:srgbClr val="000000">
                <a:alpha val="37999"/>
              </a:srgbClr>
            </a:outerShdw>
          </a:effectLst>
        </p:spPr>
        <p:txBody>
          <a:bodyPr anchor="ctr"/>
          <a:lstStyle/>
          <a:p>
            <a:endParaRPr lang="en-US"/>
          </a:p>
        </p:txBody>
      </p:sp>
      <p:sp>
        <p:nvSpPr>
          <p:cNvPr id="14" name="Arc 13"/>
          <p:cNvSpPr>
            <a:spLocks/>
          </p:cNvSpPr>
          <p:nvPr/>
        </p:nvSpPr>
        <p:spPr bwMode="auto">
          <a:xfrm flipH="1">
            <a:off x="4633913" y="4102100"/>
            <a:ext cx="4486275" cy="1241425"/>
          </a:xfrm>
          <a:custGeom>
            <a:avLst/>
            <a:gdLst>
              <a:gd name="T0" fmla="*/ 2243138 w 4486275"/>
              <a:gd name="T1" fmla="*/ 0 h 1120775"/>
              <a:gd name="T2" fmla="*/ 4486276 w 4486275"/>
              <a:gd name="T3" fmla="*/ 620713 h 1120775"/>
              <a:gd name="T4" fmla="*/ 0 60000 65536"/>
              <a:gd name="T5" fmla="*/ 0 60000 65536"/>
            </a:gdLst>
            <a:ahLst/>
            <a:cxnLst>
              <a:cxn ang="T4">
                <a:pos x="T0" y="T1"/>
              </a:cxn>
              <a:cxn ang="T5">
                <a:pos x="T2" y="T3"/>
              </a:cxn>
            </a:cxnLst>
            <a:rect l="0" t="0" r="r" b="b"/>
            <a:pathLst>
              <a:path w="4486275" h="1120775" stroke="0">
                <a:moveTo>
                  <a:pt x="2243138" y="0"/>
                </a:moveTo>
                <a:cubicBezTo>
                  <a:pt x="3481989" y="0"/>
                  <a:pt x="4486276" y="250894"/>
                  <a:pt x="4486276" y="560388"/>
                </a:cubicBezTo>
                <a:lnTo>
                  <a:pt x="2243138" y="560388"/>
                </a:lnTo>
                <a:lnTo>
                  <a:pt x="2243138" y="0"/>
                </a:lnTo>
                <a:close/>
              </a:path>
              <a:path w="4486275" h="1120775" fill="none">
                <a:moveTo>
                  <a:pt x="2243138" y="0"/>
                </a:moveTo>
                <a:cubicBezTo>
                  <a:pt x="3481989" y="0"/>
                  <a:pt x="4486276" y="250894"/>
                  <a:pt x="4486276" y="560388"/>
                </a:cubicBezTo>
              </a:path>
            </a:pathLst>
          </a:custGeom>
          <a:noFill/>
          <a:ln w="25400" cap="flat" cmpd="sng">
            <a:solidFill>
              <a:schemeClr val="accent1"/>
            </a:solidFill>
            <a:prstDash val="solid"/>
            <a:round/>
            <a:headEnd/>
            <a:tailEnd/>
          </a:ln>
          <a:effectLst>
            <a:outerShdw dist="20000" dir="5400000" rotWithShape="0">
              <a:srgbClr val="000000">
                <a:alpha val="37999"/>
              </a:srgbClr>
            </a:outerShdw>
          </a:effectLst>
        </p:spPr>
        <p:txBody>
          <a:bodyPr anchor="ctr"/>
          <a:lstStyle/>
          <a:p>
            <a:endParaRPr lang="en-US"/>
          </a:p>
        </p:txBody>
      </p:sp>
      <p:sp>
        <p:nvSpPr>
          <p:cNvPr id="15" name="Arc 14"/>
          <p:cNvSpPr>
            <a:spLocks/>
          </p:cNvSpPr>
          <p:nvPr/>
        </p:nvSpPr>
        <p:spPr bwMode="auto">
          <a:xfrm flipH="1" flipV="1">
            <a:off x="4633913" y="2647950"/>
            <a:ext cx="4540250" cy="1454150"/>
          </a:xfrm>
          <a:custGeom>
            <a:avLst/>
            <a:gdLst>
              <a:gd name="T0" fmla="*/ 2270125 w 4484688"/>
              <a:gd name="T1" fmla="*/ 0 h 1377950"/>
              <a:gd name="T2" fmla="*/ 4540250 w 4484688"/>
              <a:gd name="T3" fmla="*/ 727075 h 1377950"/>
              <a:gd name="T4" fmla="*/ 0 60000 65536"/>
              <a:gd name="T5" fmla="*/ 0 60000 65536"/>
            </a:gdLst>
            <a:ahLst/>
            <a:cxnLst>
              <a:cxn ang="T4">
                <a:pos x="T0" y="T1"/>
              </a:cxn>
              <a:cxn ang="T5">
                <a:pos x="T2" y="T3"/>
              </a:cxn>
            </a:cxnLst>
            <a:rect l="0" t="0" r="r" b="b"/>
            <a:pathLst>
              <a:path w="4484688" h="1377950" stroke="0">
                <a:moveTo>
                  <a:pt x="2242344" y="0"/>
                </a:moveTo>
                <a:cubicBezTo>
                  <a:pt x="3480756" y="0"/>
                  <a:pt x="4484688" y="308465"/>
                  <a:pt x="4484688" y="688975"/>
                </a:cubicBezTo>
                <a:lnTo>
                  <a:pt x="2242344" y="688975"/>
                </a:lnTo>
                <a:lnTo>
                  <a:pt x="2242344" y="0"/>
                </a:lnTo>
                <a:close/>
              </a:path>
              <a:path w="4484688" h="1377950" fill="none">
                <a:moveTo>
                  <a:pt x="2242344" y="0"/>
                </a:moveTo>
                <a:cubicBezTo>
                  <a:pt x="3480756" y="0"/>
                  <a:pt x="4484688" y="308465"/>
                  <a:pt x="4484688" y="688975"/>
                </a:cubicBezTo>
              </a:path>
            </a:pathLst>
          </a:custGeom>
          <a:noFill/>
          <a:ln w="25400" cap="flat" cmpd="sng">
            <a:solidFill>
              <a:schemeClr val="accent1"/>
            </a:solidFill>
            <a:prstDash val="solid"/>
            <a:round/>
            <a:headEnd/>
            <a:tailEnd/>
          </a:ln>
          <a:effectLst>
            <a:outerShdw dist="20000" dir="5400000" rotWithShape="0">
              <a:srgbClr val="000000">
                <a:alpha val="37999"/>
              </a:srgbClr>
            </a:outerShdw>
          </a:effectLst>
        </p:spPr>
        <p:txBody>
          <a:bodyPr anchor="ctr"/>
          <a:lstStyle/>
          <a:p>
            <a:endParaRPr lang="en-US"/>
          </a:p>
        </p:txBody>
      </p:sp>
      <p:sp>
        <p:nvSpPr>
          <p:cNvPr id="16" name="Arc 15"/>
          <p:cNvSpPr>
            <a:spLocks/>
          </p:cNvSpPr>
          <p:nvPr/>
        </p:nvSpPr>
        <p:spPr bwMode="auto">
          <a:xfrm flipV="1">
            <a:off x="149225" y="2627313"/>
            <a:ext cx="4484688" cy="1474787"/>
          </a:xfrm>
          <a:custGeom>
            <a:avLst/>
            <a:gdLst>
              <a:gd name="T0" fmla="*/ 2242344 w 4484688"/>
              <a:gd name="T1" fmla="*/ 0 h 1376362"/>
              <a:gd name="T2" fmla="*/ 4484688 w 4484688"/>
              <a:gd name="T3" fmla="*/ 737394 h 1376362"/>
              <a:gd name="T4" fmla="*/ 0 60000 65536"/>
              <a:gd name="T5" fmla="*/ 0 60000 65536"/>
            </a:gdLst>
            <a:ahLst/>
            <a:cxnLst>
              <a:cxn ang="T4">
                <a:pos x="T0" y="T1"/>
              </a:cxn>
              <a:cxn ang="T5">
                <a:pos x="T2" y="T3"/>
              </a:cxn>
            </a:cxnLst>
            <a:rect l="0" t="0" r="r" b="b"/>
            <a:pathLst>
              <a:path w="4484688" h="1376362" stroke="0">
                <a:moveTo>
                  <a:pt x="2242344" y="0"/>
                </a:moveTo>
                <a:cubicBezTo>
                  <a:pt x="3480756" y="0"/>
                  <a:pt x="4484688" y="308109"/>
                  <a:pt x="4484688" y="688181"/>
                </a:cubicBezTo>
                <a:lnTo>
                  <a:pt x="2242344" y="688181"/>
                </a:lnTo>
                <a:lnTo>
                  <a:pt x="2242344" y="0"/>
                </a:lnTo>
                <a:close/>
              </a:path>
              <a:path w="4484688" h="1376362" fill="none">
                <a:moveTo>
                  <a:pt x="2242344" y="0"/>
                </a:moveTo>
                <a:cubicBezTo>
                  <a:pt x="3480756" y="0"/>
                  <a:pt x="4484688" y="308109"/>
                  <a:pt x="4484688" y="688181"/>
                </a:cubicBezTo>
              </a:path>
            </a:pathLst>
          </a:custGeom>
          <a:noFill/>
          <a:ln w="25400" cap="flat" cmpd="sng">
            <a:solidFill>
              <a:schemeClr val="accent1"/>
            </a:solidFill>
            <a:prstDash val="solid"/>
            <a:round/>
            <a:headEnd/>
            <a:tailEnd/>
          </a:ln>
          <a:effectLst>
            <a:outerShdw dist="20000" dir="5400000" rotWithShape="0">
              <a:srgbClr val="000000">
                <a:alpha val="37999"/>
              </a:srgbClr>
            </a:outerShdw>
          </a:effectLst>
        </p:spPr>
        <p:txBody>
          <a:bodyPr anchor="ctr"/>
          <a:lstStyle/>
          <a:p>
            <a:endParaRPr lang="en-US"/>
          </a:p>
        </p:txBody>
      </p:sp>
      <p:cxnSp>
        <p:nvCxnSpPr>
          <p:cNvPr id="18" name="Straight Connector 17"/>
          <p:cNvCxnSpPr>
            <a:cxnSpLocks noChangeShapeType="1"/>
          </p:cNvCxnSpPr>
          <p:nvPr/>
        </p:nvCxnSpPr>
        <p:spPr bwMode="auto">
          <a:xfrm>
            <a:off x="2435225" y="4102100"/>
            <a:ext cx="4495800"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21" name="Straight Connector 20"/>
          <p:cNvCxnSpPr>
            <a:cxnSpLocks noChangeShapeType="1"/>
            <a:stCxn id="16" idx="1"/>
          </p:cNvCxnSpPr>
          <p:nvPr/>
        </p:nvCxnSpPr>
        <p:spPr bwMode="auto">
          <a:xfrm flipH="1">
            <a:off x="4633913" y="3365500"/>
            <a:ext cx="0" cy="1477963"/>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51212" name="Picture 1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62025" y="3095625"/>
            <a:ext cx="1785938" cy="1747838"/>
          </a:xfrm>
          <a:prstGeom prst="rect">
            <a:avLst/>
          </a:prstGeom>
          <a:noFill/>
          <a:ln w="9525">
            <a:noFill/>
            <a:miter lim="800000"/>
            <a:headEnd/>
            <a:tailEnd/>
          </a:ln>
        </p:spPr>
      </p:pic>
      <p:pic>
        <p:nvPicPr>
          <p:cNvPr id="51213" name="Picture 2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51263" y="4217988"/>
            <a:ext cx="1765300" cy="2251075"/>
          </a:xfrm>
          <a:prstGeom prst="rect">
            <a:avLst/>
          </a:prstGeom>
          <a:noFill/>
          <a:ln w="9525">
            <a:noFill/>
            <a:miter lim="800000"/>
            <a:headEnd/>
            <a:tailEnd/>
          </a:ln>
        </p:spPr>
      </p:pic>
      <p:pic>
        <p:nvPicPr>
          <p:cNvPr id="23" name="Picture 20"/>
          <p:cNvPicPr>
            <a:picLocks noChangeAspect="1" noChangeArrowheads="1"/>
          </p:cNvPicPr>
          <p:nvPr/>
        </p:nvPicPr>
        <p:blipFill>
          <a:blip r:embed="rId7"/>
          <a:srcRect/>
          <a:stretch>
            <a:fillRect/>
          </a:stretch>
        </p:blipFill>
        <p:spPr bwMode="auto">
          <a:xfrm>
            <a:off x="6629400" y="3386138"/>
            <a:ext cx="1558925" cy="1501775"/>
          </a:xfrm>
          <a:prstGeom prst="rect">
            <a:avLst/>
          </a:prstGeom>
          <a:noFill/>
          <a:ln w="9525">
            <a:noFill/>
            <a:miter lim="800000"/>
            <a:headEnd/>
            <a:tailEnd/>
          </a:ln>
          <a:effectLst>
            <a:softEdge rad="889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B2D0D-39D7-E245-AE72-75B6EA19DC32}" type="slidenum">
              <a:rPr lang="en-US" smtClean="0"/>
              <a:pPr/>
              <a:t>9</a:t>
            </a:fld>
            <a:endParaRPr lang="en-US"/>
          </a:p>
        </p:txBody>
      </p:sp>
      <p:pic>
        <p:nvPicPr>
          <p:cNvPr id="5" name="Picture 4" descr="Description: 20110609-DSC_10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589" y="1974365"/>
            <a:ext cx="5216822" cy="3997495"/>
          </a:xfrm>
          <a:prstGeom prst="rect">
            <a:avLst/>
          </a:prstGeom>
          <a:ln>
            <a:noFill/>
          </a:ln>
          <a:effectLst>
            <a:outerShdw blurRad="292100" dist="139700" dir="2700000" algn="tl" rotWithShape="0">
              <a:srgbClr val="333333">
                <a:alpha val="65000"/>
              </a:srgbClr>
            </a:outerShdw>
            <a:softEdge rad="88900"/>
          </a:effectLst>
        </p:spPr>
      </p:pic>
      <p:sp>
        <p:nvSpPr>
          <p:cNvPr id="6" name="Title 1"/>
          <p:cNvSpPr>
            <a:spLocks noGrp="1"/>
          </p:cNvSpPr>
          <p:nvPr>
            <p:ph type="title"/>
          </p:nvPr>
        </p:nvSpPr>
        <p:spPr>
          <a:xfrm>
            <a:off x="457200" y="831365"/>
            <a:ext cx="8229600" cy="1143000"/>
          </a:xfrm>
        </p:spPr>
        <p:txBody>
          <a:bodyPr/>
          <a:lstStyle/>
          <a:p>
            <a:pPr eaLnBrk="1" hangingPunct="1"/>
            <a:r>
              <a:rPr lang="en-US" sz="2700" dirty="0" smtClean="0">
                <a:solidFill>
                  <a:schemeClr val="tx1">
                    <a:lumMod val="50000"/>
                    <a:lumOff val="50000"/>
                  </a:schemeClr>
                </a:solidFill>
              </a:rPr>
              <a:t> </a:t>
            </a:r>
            <a:r>
              <a:rPr lang="en-US" dirty="0" smtClean="0">
                <a:solidFill>
                  <a:schemeClr val="accent6"/>
                </a:solidFill>
                <a:effectLst>
                  <a:outerShdw blurRad="38100" dist="38100" dir="2700000" algn="tl">
                    <a:srgbClr val="000000">
                      <a:alpha val="43137"/>
                    </a:srgbClr>
                  </a:outerShdw>
                </a:effectLst>
              </a:rPr>
              <a:t>Remote Surgery</a:t>
            </a:r>
            <a:endParaRPr lang="en-US" dirty="0">
              <a:solidFill>
                <a:schemeClr val="accent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Kozuka Gothic Pro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18839</TotalTime>
  <Words>346</Words>
  <Application>Microsoft Office PowerPoint</Application>
  <PresentationFormat>On-screen Show (4:3)</PresentationFormat>
  <Paragraphs>107</Paragraphs>
  <Slides>18</Slides>
  <Notes>15</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Connected Collaboration</vt:lpstr>
      <vt:lpstr> Remote Surgery</vt:lpstr>
      <vt:lpstr>Remote Radiology</vt:lpstr>
      <vt:lpstr>Personal Sensor Networks</vt:lpstr>
      <vt:lpstr>Big Data</vt:lpstr>
      <vt:lpstr>Virtual Community Supercomputer</vt:lpstr>
      <vt:lpstr>PowerPoint Presentation</vt:lpstr>
      <vt:lpstr>SimCenter</vt:lpstr>
      <vt:lpstr> Remote Process Control</vt:lpstr>
      <vt:lpstr> Software-Defined Home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Co</dc:creator>
  <cp:lastModifiedBy>Bill Wallace</cp:lastModifiedBy>
  <cp:revision>623</cp:revision>
  <cp:lastPrinted>2012-10-26T18:14:59Z</cp:lastPrinted>
  <dcterms:created xsi:type="dcterms:W3CDTF">2012-09-13T18:27:58Z</dcterms:created>
  <dcterms:modified xsi:type="dcterms:W3CDTF">2013-03-26T11:33:23Z</dcterms:modified>
</cp:coreProperties>
</file>