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0" r:id="rId4"/>
    <p:sldId id="262" r:id="rId5"/>
    <p:sldId id="256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2" autoAdjust="0"/>
    <p:restoredTop sz="94660"/>
  </p:normalViewPr>
  <p:slideViewPr>
    <p:cSldViewPr>
      <p:cViewPr varScale="1">
        <p:scale>
          <a:sx n="59" d="100"/>
          <a:sy n="59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01800-2DE8-43D9-8133-77DA9C4D847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D770-AE4E-4ED4-8C78-2B036B9F5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dirty="0" smtClean="0"/>
              <a:t>Seattle’s Road to a Gig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400800" cy="1752600"/>
          </a:xfrm>
        </p:spPr>
        <p:txBody>
          <a:bodyPr/>
          <a:lstStyle/>
          <a:p>
            <a:r>
              <a:rPr lang="en-US" dirty="0" smtClean="0"/>
              <a:t>FCC Gigabit Workshop</a:t>
            </a:r>
          </a:p>
          <a:p>
            <a:r>
              <a:rPr lang="en-US" dirty="0" smtClean="0"/>
              <a:t>March 27, 2012</a:t>
            </a:r>
          </a:p>
          <a:p>
            <a:r>
              <a:rPr lang="en-US" dirty="0" smtClean="0"/>
              <a:t>Washington DC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86200" y="304800"/>
          <a:ext cx="3733800" cy="6248400"/>
        </p:xfrm>
        <a:graphic>
          <a:graphicData uri="http://schemas.openxmlformats.org/presentationml/2006/ole">
            <p:oleObj spid="_x0000_s17410" name="Acrobat Document" r:id="rId3" imgW="23421784" imgH="29279802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295400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Gigabit in Seattle</a:t>
            </a:r>
          </a:p>
          <a:p>
            <a:endParaRPr lang="en-US" b="1" dirty="0" smtClean="0"/>
          </a:p>
          <a:p>
            <a:r>
              <a:rPr lang="en-US" b="1" dirty="0" smtClean="0"/>
              <a:t>Planned Gigabit Squared Service Areas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Seattle 2005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066800"/>
            <a:ext cx="3581400" cy="4691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/>
              <a:t>Broadband for All:</a:t>
            </a:r>
          </a:p>
          <a:p>
            <a:r>
              <a:rPr lang="en-US" sz="1800" b="1" dirty="0" smtClean="0"/>
              <a:t>Within a decade </a:t>
            </a:r>
            <a:r>
              <a:rPr lang="en-US" sz="1800" b="1" dirty="0" smtClean="0">
                <a:solidFill>
                  <a:srgbClr val="FF3300"/>
                </a:solidFill>
              </a:rPr>
              <a:t>all </a:t>
            </a:r>
            <a:r>
              <a:rPr lang="en-US" sz="1800" b="1" dirty="0" smtClean="0"/>
              <a:t>of Seattle will have </a:t>
            </a:r>
            <a:r>
              <a:rPr lang="en-US" sz="1800" b="1" dirty="0" smtClean="0">
                <a:solidFill>
                  <a:srgbClr val="FF3300"/>
                </a:solidFill>
              </a:rPr>
              <a:t>affordable</a:t>
            </a:r>
            <a:r>
              <a:rPr lang="en-US" sz="1800" b="1" dirty="0" smtClean="0"/>
              <a:t> access to an </a:t>
            </a:r>
            <a:r>
              <a:rPr lang="en-US" sz="1800" b="1" dirty="0" smtClean="0">
                <a:solidFill>
                  <a:srgbClr val="FF3300"/>
                </a:solidFill>
              </a:rPr>
              <a:t>interactive</a:t>
            </a:r>
            <a:r>
              <a:rPr lang="en-US" sz="1800" b="1" dirty="0" smtClean="0"/>
              <a:t>, </a:t>
            </a:r>
            <a:r>
              <a:rPr lang="en-US" sz="1800" b="1" dirty="0" smtClean="0">
                <a:solidFill>
                  <a:srgbClr val="FF3300"/>
                </a:solidFill>
              </a:rPr>
              <a:t>open</a:t>
            </a:r>
            <a:r>
              <a:rPr lang="en-US" sz="1800" b="1" dirty="0" smtClean="0"/>
              <a:t>, broadband network capable of supporting applications and services using integrated layers of voice, video and data, with sufficient </a:t>
            </a:r>
            <a:r>
              <a:rPr lang="en-US" sz="1800" b="1" dirty="0" smtClean="0">
                <a:solidFill>
                  <a:srgbClr val="FF3300"/>
                </a:solidFill>
              </a:rPr>
              <a:t>capacity</a:t>
            </a:r>
            <a:r>
              <a:rPr lang="en-US" sz="1800" b="1" dirty="0" smtClean="0"/>
              <a:t> to meet the </a:t>
            </a:r>
            <a:r>
              <a:rPr lang="en-US" sz="1800" b="1" dirty="0" smtClean="0">
                <a:solidFill>
                  <a:srgbClr val="FF3300"/>
                </a:solidFill>
              </a:rPr>
              <a:t>ongoing</a:t>
            </a:r>
            <a:r>
              <a:rPr lang="en-US" sz="1800" b="1" dirty="0" smtClean="0"/>
              <a:t> information, communications and entertainment needs of the city’s citizens, businesses, institutions and municipal government.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ONLY FTTP COMPLEMENTED BY WIRELESS  OVERLAY CAN REALIZE THIS VISION </a:t>
            </a:r>
            <a:endParaRPr lang="en-US" sz="1800" b="1" dirty="0"/>
          </a:p>
        </p:txBody>
      </p:sp>
      <p:pic>
        <p:nvPicPr>
          <p:cNvPr id="5" name="Content Placeholder 4" descr="BBTF-Co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872610">
            <a:off x="4416775" y="1045742"/>
            <a:ext cx="3341959" cy="486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57200"/>
          <a:ext cx="9143999" cy="6400800"/>
        </p:xfrm>
        <a:graphic>
          <a:graphicData uri="http://schemas.openxmlformats.org/drawingml/2006/table">
            <a:tbl>
              <a:tblPr/>
              <a:tblGrid>
                <a:gridCol w="1295399"/>
                <a:gridCol w="2286000"/>
                <a:gridCol w="1994186"/>
                <a:gridCol w="2090249"/>
                <a:gridCol w="1478165"/>
              </a:tblGrid>
              <a:tr h="481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Technological Revolution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Popular Name for the Period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Big-Bang Initiating the Revolution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New or Redefined Infrastructure(s)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194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FIRST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Industrial Revolution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Arkwright’s mill in Cromford, England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Canals and waterways; turnpike roads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1771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SECOND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Age of Steam and Railways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Test of “Rocket” steam engine for Liverpool- Manchester  railway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Railways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Telegraph (along railways)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City gas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1829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THIRD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Age of Steel, Electricity and Heavy Engineering 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Carnegie Bessemer Steel Plant in Pittsburgh 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Worldwide Shipping in Steel Ships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Worldwide railways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Great Bridges and Tunnels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1875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FOURTH 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Age of Oil, Automobile and Mass Production 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Model-T in Detroit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Network of Roads, Highways, Ports,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Network of Oil Ducts Airports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Universal Electricity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Analog telecommunications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1908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FIFTH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Age of Information and Telecommunications 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400" b="1" baseline="30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</a:t>
                      </a:r>
                      <a:r>
                        <a:rPr lang="en-US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Intel Processor Santa Clara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World Digital telecommunications (cable, fiber, radio, satellite)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Internet/Electronic mail, e-services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High Speed physical Transport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1971</a:t>
                      </a:r>
                    </a:p>
                  </a:txBody>
                  <a:tcPr marL="53630" marR="53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457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Autofit/>
          </a:bodyPr>
          <a:lstStyle/>
          <a:p>
            <a:pPr lvl="0"/>
            <a:r>
              <a:rPr lang="en-US" sz="1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Based on Carlota Perez, “Technological Revolutions and Financial Capital”. </a:t>
            </a:r>
            <a:r>
              <a:rPr lang="en-US" sz="1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Page 11</a:t>
            </a:r>
            <a:r>
              <a:rPr lang="en-US" sz="1800" b="1" dirty="0" smtClean="0">
                <a:latin typeface="Arial" pitchFamily="34" charset="0"/>
              </a:rPr>
              <a:t/>
            </a:r>
            <a:br>
              <a:rPr lang="en-US" sz="1800" b="1" dirty="0" smtClean="0">
                <a:latin typeface="Arial" pitchFamily="34" charset="0"/>
              </a:rPr>
            </a:b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Documents and Settings\perezt\Desktop\grow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74750"/>
            <a:ext cx="8077200" cy="4508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Google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 Question:</a:t>
            </a:r>
            <a:br>
              <a:rPr lang="en-US" dirty="0" smtClean="0"/>
            </a:br>
            <a:r>
              <a:rPr lang="en-US" dirty="0" smtClean="0"/>
              <a:t>Who Decides What Drivers Will Shape the Future Contours of Broadband in Seattle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265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Acrobat Document</vt:lpstr>
      <vt:lpstr>Seattle’s Road to a Gig</vt:lpstr>
      <vt:lpstr>Slide 2</vt:lpstr>
      <vt:lpstr>Seattle 2005</vt:lpstr>
      <vt:lpstr>Based on Carlota Perez, “Technological Revolutions and Financial Capital”. Page 11 </vt:lpstr>
      <vt:lpstr>Slide 5</vt:lpstr>
      <vt:lpstr>Fundamental Question: Who Decides What Drivers Will Shape the Future Contours of Broadband in Seattle</vt:lpstr>
    </vt:vector>
  </TitlesOfParts>
  <Company>City of Seattle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PerezT</dc:creator>
  <cp:lastModifiedBy>PerezT</cp:lastModifiedBy>
  <cp:revision>23</cp:revision>
  <dcterms:created xsi:type="dcterms:W3CDTF">2013-03-18T23:37:53Z</dcterms:created>
  <dcterms:modified xsi:type="dcterms:W3CDTF">2013-03-25T16:01:02Z</dcterms:modified>
</cp:coreProperties>
</file>