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62" r:id="rId3"/>
    <p:sldId id="257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0" d="100"/>
          <a:sy n="140" d="100"/>
        </p:scale>
        <p:origin x="-20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7165FF-F5AD-8B4E-B024-14DDAC734A48}" type="datetimeFigureOut">
              <a:rPr lang="en-US" smtClean="0"/>
              <a:t>3/26/13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47A73-D19A-2440-8A6D-8FFF43ECB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697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our schools</a:t>
            </a:r>
            <a:r>
              <a:rPr lang="en-US" baseline="0" dirty="0" smtClean="0"/>
              <a:t> will look like and how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47A73-D19A-2440-8A6D-8FFF43ECBF0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02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3/26/13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3/26/13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3/26/13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3/26/13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3/26/13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3/26/13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6430" y="2492375"/>
            <a:ext cx="7546520" cy="1470025"/>
          </a:xfrm>
        </p:spPr>
        <p:txBody>
          <a:bodyPr/>
          <a:lstStyle/>
          <a:p>
            <a:r>
              <a:rPr lang="en-US" dirty="0" smtClean="0"/>
              <a:t>Education Institutions Need for Gigabit Connectivity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Kecia Ray</a:t>
            </a:r>
          </a:p>
          <a:p>
            <a:r>
              <a:rPr lang="en-US" dirty="0" smtClean="0"/>
              <a:t>Metropolitan Nashville Public Schools</a:t>
            </a:r>
          </a:p>
          <a:p>
            <a:r>
              <a:rPr lang="en-US" dirty="0" smtClean="0"/>
              <a:t>International </a:t>
            </a:r>
            <a:r>
              <a:rPr lang="en-US" dirty="0"/>
              <a:t>Society for Technology in Education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127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Connectivity in Metro Nashville Public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Gigabit Pipe coming into the district – we use 800 </a:t>
            </a:r>
            <a:r>
              <a:rPr lang="en-US" dirty="0" err="1" smtClean="0"/>
              <a:t>mb</a:t>
            </a:r>
            <a:r>
              <a:rPr lang="en-US" dirty="0" smtClean="0"/>
              <a:t> on any given instructional day</a:t>
            </a:r>
          </a:p>
          <a:p>
            <a:r>
              <a:rPr lang="en-US" dirty="0" smtClean="0"/>
              <a:t>Internal infrastructure is 100 </a:t>
            </a:r>
            <a:r>
              <a:rPr lang="en-US" dirty="0" err="1" smtClean="0"/>
              <a:t>mb</a:t>
            </a:r>
            <a:r>
              <a:rPr lang="en-US" dirty="0" smtClean="0"/>
              <a:t> with capacity to 1 gig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684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 and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505857"/>
            <a:ext cx="7583487" cy="453187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Common Core </a:t>
            </a:r>
          </a:p>
          <a:p>
            <a:pPr lvl="1"/>
            <a:r>
              <a:rPr lang="en-US" dirty="0" smtClean="0"/>
              <a:t>eBooks, personal devices for every student, rich digital media content, project based learning, gaming technologies, interactive technologies </a:t>
            </a:r>
          </a:p>
          <a:p>
            <a:r>
              <a:rPr lang="en-US" dirty="0" smtClean="0"/>
              <a:t>Online Assessments (beginning 2014-2015)</a:t>
            </a:r>
          </a:p>
          <a:p>
            <a:pPr lvl="1"/>
            <a:r>
              <a:rPr lang="en-US" dirty="0" smtClean="0"/>
              <a:t>81,000 students testing in a two week window</a:t>
            </a:r>
          </a:p>
          <a:p>
            <a:pPr lvl="1"/>
            <a:r>
              <a:rPr lang="en-US" dirty="0" smtClean="0"/>
              <a:t>12,000 students testing on any given day during the test window</a:t>
            </a:r>
          </a:p>
          <a:p>
            <a:pPr lvl="1"/>
            <a:r>
              <a:rPr lang="en-US" dirty="0" smtClean="0"/>
              <a:t>Online assessments given four – six times per year (formative and summative)</a:t>
            </a:r>
          </a:p>
          <a:p>
            <a:r>
              <a:rPr lang="en-US" dirty="0" smtClean="0"/>
              <a:t>Blended Learning</a:t>
            </a:r>
          </a:p>
          <a:p>
            <a:pPr lvl="1"/>
            <a:r>
              <a:rPr lang="en-US" dirty="0" smtClean="0"/>
              <a:t>Access to online content and lessons 24/7</a:t>
            </a:r>
          </a:p>
          <a:p>
            <a:r>
              <a:rPr lang="en-US" dirty="0" smtClean="0"/>
              <a:t>Personalized Learning</a:t>
            </a:r>
          </a:p>
          <a:p>
            <a:pPr lvl="1"/>
            <a:r>
              <a:rPr lang="en-US" dirty="0" smtClean="0"/>
              <a:t>Instructional and Learning Management Systems accessible by every student and their parent every day with updates on student progression through content and skill mastery</a:t>
            </a:r>
          </a:p>
          <a:p>
            <a:r>
              <a:rPr lang="en-US" dirty="0" smtClean="0"/>
              <a:t>Virtual Schooling</a:t>
            </a:r>
          </a:p>
          <a:p>
            <a:pPr lvl="1"/>
            <a:r>
              <a:rPr lang="en-US" dirty="0" smtClean="0"/>
              <a:t>Access to online courses 24/7</a:t>
            </a:r>
          </a:p>
          <a:p>
            <a:r>
              <a:rPr lang="en-US" dirty="0" smtClean="0"/>
              <a:t>Limitless Libraries </a:t>
            </a:r>
            <a:r>
              <a:rPr lang="en-US" sz="1600" dirty="0" smtClean="0"/>
              <a:t>(school district partnership with Public Library)</a:t>
            </a:r>
          </a:p>
          <a:p>
            <a:pPr lvl="1"/>
            <a:r>
              <a:rPr lang="en-US" sz="1700" dirty="0" smtClean="0"/>
              <a:t>Access to Public Library online catalog to reserve books or download eBooks or videos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00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on Connectivity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569357"/>
            <a:ext cx="7583487" cy="446837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When online assessments occur, all Internet traffic must be STOPPED, to ensure connectivity is not dropped for testing environment</a:t>
            </a:r>
          </a:p>
          <a:p>
            <a:r>
              <a:rPr lang="en-US" dirty="0" smtClean="0"/>
              <a:t>Challenge of not having fiber access to all schools due to different providers/infrastructure</a:t>
            </a:r>
          </a:p>
          <a:p>
            <a:r>
              <a:rPr lang="en-US" dirty="0" smtClean="0"/>
              <a:t>MNPS covers 400 square miles and utilizes three different local providers in Nashville but TN rural counties may only have access to T-1 through their local provider</a:t>
            </a:r>
          </a:p>
          <a:p>
            <a:r>
              <a:rPr lang="en-US" dirty="0" smtClean="0"/>
              <a:t>Gigabit infrastructure to anchor institutions to ensure access to content and instruction 24/7</a:t>
            </a:r>
          </a:p>
          <a:p>
            <a:r>
              <a:rPr lang="en-US" dirty="0" smtClean="0"/>
              <a:t>Connectivity must extend beyond the school to </a:t>
            </a:r>
            <a:r>
              <a:rPr lang="en-US" b="1" dirty="0" smtClean="0">
                <a:solidFill>
                  <a:srgbClr val="FFFF00"/>
                </a:solidFill>
              </a:rPr>
              <a:t>all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homes in order for students </a:t>
            </a:r>
            <a:r>
              <a:rPr lang="en-US" smtClean="0"/>
              <a:t>to </a:t>
            </a:r>
            <a:r>
              <a:rPr lang="en-US" smtClean="0"/>
              <a:t>have appropriate </a:t>
            </a:r>
            <a:r>
              <a:rPr lang="en-US" dirty="0" smtClean="0"/>
              <a:t>access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368986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106</TotalTime>
  <Words>300</Words>
  <Application>Microsoft Macintosh PowerPoint</Application>
  <PresentationFormat>On-screen Show (4:3)</PresentationFormat>
  <Paragraphs>30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Revolution</vt:lpstr>
      <vt:lpstr>Education Institutions Need for Gigabit Connectivity</vt:lpstr>
      <vt:lpstr>Connectivity in Metro Nashville Public Schools</vt:lpstr>
      <vt:lpstr>Curriculum and Instruction</vt:lpstr>
      <vt:lpstr>Impact on Connectivity</vt:lpstr>
    </vt:vector>
  </TitlesOfParts>
  <Company>Metropolitan Nashville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Institutions Need for Gigabit Connectivity</dc:title>
  <dc:creator>Kecia Ray</dc:creator>
  <cp:lastModifiedBy>Kecia Ray</cp:lastModifiedBy>
  <cp:revision>6</cp:revision>
  <dcterms:created xsi:type="dcterms:W3CDTF">2013-03-26T17:08:32Z</dcterms:created>
  <dcterms:modified xsi:type="dcterms:W3CDTF">2013-03-26T19:39:11Z</dcterms:modified>
</cp:coreProperties>
</file>