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3" r:id="rId2"/>
    <p:sldId id="259" r:id="rId3"/>
    <p:sldId id="260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245EA-D7A5-424C-AE94-C2E23AE1838A}" type="datetimeFigureOut">
              <a:rPr lang="en-US" smtClean="0"/>
              <a:t>3/25/2013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E7680-A765-4665-B94A-750212971E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245EA-D7A5-424C-AE94-C2E23AE1838A}" type="datetimeFigureOut">
              <a:rPr lang="en-US" smtClean="0"/>
              <a:t>3/25/2013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E7680-A765-4665-B94A-750212971E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245EA-D7A5-424C-AE94-C2E23AE1838A}" type="datetimeFigureOut">
              <a:rPr lang="en-US" smtClean="0"/>
              <a:t>3/25/2013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E7680-A765-4665-B94A-750212971E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245EA-D7A5-424C-AE94-C2E23AE1838A}" type="datetimeFigureOut">
              <a:rPr lang="en-US" smtClean="0"/>
              <a:t>3/25/2013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E7680-A765-4665-B94A-750212971E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245EA-D7A5-424C-AE94-C2E23AE1838A}" type="datetimeFigureOut">
              <a:rPr lang="en-US" smtClean="0"/>
              <a:t>3/25/2013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E7680-A765-4665-B94A-750212971E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245EA-D7A5-424C-AE94-C2E23AE1838A}" type="datetimeFigureOut">
              <a:rPr lang="en-US" smtClean="0"/>
              <a:t>3/25/2013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E7680-A765-4665-B94A-750212971E9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245EA-D7A5-424C-AE94-C2E23AE1838A}" type="datetimeFigureOut">
              <a:rPr lang="en-US" smtClean="0"/>
              <a:t>3/25/2013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E7680-A765-4665-B94A-750212971E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245EA-D7A5-424C-AE94-C2E23AE1838A}" type="datetimeFigureOut">
              <a:rPr lang="en-US" smtClean="0"/>
              <a:t>3/25/2013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E7680-A765-4665-B94A-750212971E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245EA-D7A5-424C-AE94-C2E23AE1838A}" type="datetimeFigureOut">
              <a:rPr lang="en-US" smtClean="0"/>
              <a:t>3/25/2013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E7680-A765-4665-B94A-750212971E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245EA-D7A5-424C-AE94-C2E23AE1838A}" type="datetimeFigureOut">
              <a:rPr lang="en-US" smtClean="0"/>
              <a:t>3/25/2013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E0E7680-A765-4665-B94A-750212971E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245EA-D7A5-424C-AE94-C2E23AE1838A}" type="datetimeFigureOut">
              <a:rPr lang="en-US" smtClean="0"/>
              <a:t>3/25/2013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E7680-A765-4665-B94A-750212971E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30245EA-D7A5-424C-AE94-C2E23AE1838A}" type="datetimeFigureOut">
              <a:rPr lang="en-US" smtClean="0"/>
              <a:t>3/25/2013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FE0E7680-A765-4665-B94A-750212971E9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Gary\AppData\Local\Microsoft\Windows\Temporary Internet Files\Low\Content.IE5\FQG9J0ZX\Red-Wing-Ignite-Logo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999" y="1447800"/>
            <a:ext cx="6477001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537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Progress…how it evolved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June 2012: Hiawatha Broadband named Ignite partner</a:t>
            </a:r>
          </a:p>
          <a:p>
            <a:r>
              <a:rPr lang="en-US" sz="2800" dirty="0" smtClean="0"/>
              <a:t>July 2012: Red Wing selected as HBC Ignite community</a:t>
            </a:r>
          </a:p>
          <a:p>
            <a:r>
              <a:rPr lang="en-US" sz="2800" dirty="0" smtClean="0"/>
              <a:t>August 2012: Bill Wallace visits to discuss potentials with Red Wing </a:t>
            </a:r>
            <a:r>
              <a:rPr lang="en-US" sz="2800" dirty="0" smtClean="0"/>
              <a:t>leaders</a:t>
            </a:r>
            <a:endParaRPr lang="en-US" sz="2800" dirty="0" smtClean="0"/>
          </a:p>
          <a:p>
            <a:r>
              <a:rPr lang="en-US" sz="2800" dirty="0" smtClean="0"/>
              <a:t>Small, dedicated group formed to shepherd development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403949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Active few make big things happen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Plans </a:t>
            </a:r>
            <a:r>
              <a:rPr lang="en-US" sz="2400" dirty="0" smtClean="0"/>
              <a:t>immediately begin </a:t>
            </a:r>
            <a:r>
              <a:rPr lang="en-US" sz="2400" dirty="0" smtClean="0"/>
              <a:t>to take shape</a:t>
            </a:r>
          </a:p>
          <a:p>
            <a:r>
              <a:rPr lang="en-US" sz="2400" dirty="0" smtClean="0"/>
              <a:t>Public safety, health care selected as focus</a:t>
            </a:r>
          </a:p>
          <a:p>
            <a:r>
              <a:rPr lang="en-US" sz="2400" dirty="0" smtClean="0"/>
              <a:t>Not-for-profit status decided upon</a:t>
            </a:r>
          </a:p>
          <a:p>
            <a:r>
              <a:rPr lang="en-US" sz="2400" dirty="0" smtClean="0"/>
              <a:t>Business incubator determined a wise first step</a:t>
            </a:r>
          </a:p>
          <a:p>
            <a:r>
              <a:rPr lang="en-US" sz="2400" dirty="0" smtClean="0"/>
              <a:t>Building located, secured, remodeling designed</a:t>
            </a:r>
          </a:p>
          <a:p>
            <a:r>
              <a:rPr lang="en-US" sz="2400" dirty="0" smtClean="0"/>
              <a:t>Initiative formally launched in January 2013</a:t>
            </a:r>
          </a:p>
          <a:p>
            <a:r>
              <a:rPr lang="en-US" sz="2400" dirty="0" smtClean="0"/>
              <a:t>Beyond incubation: getting them to stay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635536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Ongoing plan for success created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Equity fund to assist start-ups created</a:t>
            </a:r>
          </a:p>
          <a:p>
            <a:r>
              <a:rPr lang="en-US" sz="2400" dirty="0" smtClean="0"/>
              <a:t>Early fund-raising efforts successful</a:t>
            </a:r>
          </a:p>
          <a:p>
            <a:r>
              <a:rPr lang="en-US" sz="2400" dirty="0"/>
              <a:t>Remodeling funds secured</a:t>
            </a:r>
          </a:p>
          <a:p>
            <a:r>
              <a:rPr lang="en-US" sz="2400" dirty="0" smtClean="0"/>
              <a:t>Incubator </a:t>
            </a:r>
            <a:r>
              <a:rPr lang="en-US" sz="2400" dirty="0" smtClean="0"/>
              <a:t>opening set for April</a:t>
            </a:r>
          </a:p>
          <a:p>
            <a:r>
              <a:rPr lang="en-US" sz="2400" dirty="0" smtClean="0"/>
              <a:t>Developers being successfully recruited</a:t>
            </a:r>
          </a:p>
          <a:p>
            <a:r>
              <a:rPr lang="en-US" sz="2400" dirty="0" smtClean="0"/>
              <a:t>Operating </a:t>
            </a:r>
            <a:r>
              <a:rPr lang="en-US" sz="2400" dirty="0" smtClean="0"/>
              <a:t>funds now being sought</a:t>
            </a:r>
          </a:p>
          <a:p>
            <a:r>
              <a:rPr lang="en-US" sz="2400" dirty="0" smtClean="0"/>
              <a:t>Success seems inevitable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76670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36</TotalTime>
  <Words>128</Words>
  <Application>Microsoft Office PowerPoint</Application>
  <PresentationFormat>On-screen Show (4:3)</PresentationFormat>
  <Paragraphs>21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Angles</vt:lpstr>
      <vt:lpstr>PowerPoint Presentation</vt:lpstr>
      <vt:lpstr>Progress…how it evolved</vt:lpstr>
      <vt:lpstr>Active few make big things happen</vt:lpstr>
      <vt:lpstr>Ongoing plan for success created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William</dc:creator>
  <cp:lastModifiedBy>William</cp:lastModifiedBy>
  <cp:revision>12</cp:revision>
  <dcterms:created xsi:type="dcterms:W3CDTF">2013-03-25T13:58:58Z</dcterms:created>
  <dcterms:modified xsi:type="dcterms:W3CDTF">2013-03-26T02:59:49Z</dcterms:modified>
</cp:coreProperties>
</file>