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9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2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7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3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6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7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8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8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5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3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FDFC0-37F0-4516-9320-D77462F3F941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CA0F-46CE-4AAC-914E-A314D018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5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69" y="501143"/>
            <a:ext cx="7225079" cy="626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37138" y="4451866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MuniNetworks.org/</a:t>
            </a:r>
            <a:r>
              <a:rPr lang="en-US" dirty="0" err="1" smtClean="0"/>
              <a:t>communitymap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31811"/>
            <a:ext cx="457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Communities with Publicly Owned Networks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54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2013-03-26T19:51:07Z</dcterms:created>
  <dcterms:modified xsi:type="dcterms:W3CDTF">2013-03-26T19:54:28Z</dcterms:modified>
</cp:coreProperties>
</file>