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 bookmarkIdSeed="2">
  <p:sldMasterIdLst>
    <p:sldMasterId id="2147483648" r:id="rId1"/>
    <p:sldMasterId id="2147483661" r:id="rId2"/>
  </p:sldMasterIdLst>
  <p:notesMasterIdLst>
    <p:notesMasterId r:id="rId9"/>
  </p:notesMasterIdLst>
  <p:sldIdLst>
    <p:sldId id="264" r:id="rId3"/>
    <p:sldId id="258" r:id="rId4"/>
    <p:sldId id="273" r:id="rId5"/>
    <p:sldId id="292" r:id="rId6"/>
    <p:sldId id="290" r:id="rId7"/>
    <p:sldId id="291" r:id="rId8"/>
  </p:sldIdLst>
  <p:sldSz cx="9144000" cy="6858000" type="screen4x3"/>
  <p:notesSz cx="7315200" cy="96012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8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DF4"/>
    <a:srgbClr val="4F81BD"/>
    <a:srgbClr val="D0D8E8"/>
    <a:srgbClr val="0000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70" autoAdjust="0"/>
    <p:restoredTop sz="86421" autoAdjust="0"/>
  </p:normalViewPr>
  <p:slideViewPr>
    <p:cSldViewPr snapToGrid="0" snapToObjects="1">
      <p:cViewPr>
        <p:scale>
          <a:sx n="110" d="100"/>
          <a:sy n="110" d="100"/>
        </p:scale>
        <p:origin x="-2436" y="-600"/>
      </p:cViewPr>
      <p:guideLst>
        <p:guide orient="horz" pos="108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703" tIns="47352" rIns="94703" bIns="47352" numCol="1" anchor="t" anchorCtr="0" compatLnSpc="1">
            <a:prstTxWarp prst="textNoShape">
              <a:avLst/>
            </a:prstTxWarp>
          </a:bodyPr>
          <a:lstStyle>
            <a:lvl1pPr defTabSz="473075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703" tIns="47352" rIns="94703" bIns="47352" numCol="1" anchor="t" anchorCtr="0" compatLnSpc="1">
            <a:prstTxWarp prst="textNoShape">
              <a:avLst/>
            </a:prstTxWarp>
          </a:bodyPr>
          <a:lstStyle>
            <a:lvl1pPr algn="r" defTabSz="473075">
              <a:defRPr sz="1200"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23A01D63-E203-4FF4-9B2E-E2F1869AEEB6}" type="datetimeFigureOut">
              <a:rPr lang="en-US"/>
              <a:pPr>
                <a:defRPr/>
              </a:pPr>
              <a:t>12/20/2016</a:t>
            </a:fld>
            <a:endParaRPr lang="en-US" dirty="0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59300"/>
            <a:ext cx="5851525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703" tIns="47352" rIns="94703" bIns="473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703" tIns="47352" rIns="94703" bIns="47352" numCol="1" anchor="b" anchorCtr="0" compatLnSpc="1">
            <a:prstTxWarp prst="textNoShape">
              <a:avLst/>
            </a:prstTxWarp>
          </a:bodyPr>
          <a:lstStyle>
            <a:lvl1pPr defTabSz="473075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703" tIns="47352" rIns="94703" bIns="47352" numCol="1" anchor="b" anchorCtr="0" compatLnSpc="1">
            <a:prstTxWarp prst="textNoShape">
              <a:avLst/>
            </a:prstTxWarp>
          </a:bodyPr>
          <a:lstStyle>
            <a:lvl1pPr algn="r" defTabSz="473075">
              <a:defRPr sz="1200"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60171797-BFF1-4A9B-B558-E10D01A67A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5839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pitchFamily="34" charset="-128"/>
            </a:endParaRP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73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73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73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73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20775F46-6EDC-4E15-9CF5-B1296021CEE0}" type="slidenum">
              <a:rPr lang="en-US" smtClean="0"/>
              <a:pPr eaLnBrk="1" hangingPunct="1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787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pitchFamily="34" charset="-128"/>
            </a:endParaRP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73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73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73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73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9E3C0B31-DCB6-4633-A0F4-64EAAFAA1E10}" type="slidenum">
              <a:rPr lang="en-US" smtClean="0"/>
              <a:pPr eaLnBrk="1" hangingPunct="1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255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pitchFamily="34" charset="-128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73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73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73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73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E3527087-30D7-4142-BE6D-919A412224ED}" type="slidenum">
              <a:rPr lang="en-US" smtClean="0"/>
              <a:pPr eaLnBrk="1" hangingPunct="1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7374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171797-BFF1-4A9B-B558-E10D01A67A1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916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Master" Target="../slideMasters/slideMaster2.xml"/></Relationships>
</file>

<file path=ppt/slideLayouts/_rels/slideLayout10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.png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.png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.png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.png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.png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9.png"/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9.png"/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9.png"/><Relationship Id="rId1" Type="http://schemas.openxmlformats.org/officeDocument/2006/relationships/slideMaster" Target="../slideMasters/slideMaster2.xml"/></Relationships>
</file>

<file path=ppt/slideLayouts/_rels/slideLayout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9.png"/><Relationship Id="rId1" Type="http://schemas.openxmlformats.org/officeDocument/2006/relationships/slideMaster" Target="../slideMasters/slideMaster2.xml"/></Relationships>
</file>

<file path=ppt/slideLayouts/_rels/slideLayout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1.png"/><Relationship Id="rId4" Type="http://schemas.openxmlformats.org/officeDocument/2006/relationships/image" Target="../media/image22.png"/></Relationships>
</file>

<file path=ppt/slideLayouts/_rels/slideLayout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3.png"/><Relationship Id="rId1" Type="http://schemas.openxmlformats.org/officeDocument/2006/relationships/slideMaster" Target="../slideMasters/slideMaster2.xml"/></Relationships>
</file>

<file path=ppt/slideLayouts/_rels/slideLayout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8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8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Master" Target="../slideMasters/slideMaster2.xml"/></Relationships>
</file>

<file path=ppt/slideLayouts/_rels/slideLayout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Master" Target="../slideMasters/slideMaster2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5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745AA-9B8C-4E04-81A3-0A463E7B26EC}" type="datetime1">
              <a:rPr lang="en-US"/>
              <a:pPr>
                <a:defRPr/>
              </a:pPr>
              <a:t>12/20/2016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4E696-F705-4D96-928B-E5C4D4D677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015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76209-5C84-4F9A-9492-EFD88AD0AEDA}" type="datetime1">
              <a:rPr lang="en-US"/>
              <a:pPr>
                <a:defRPr/>
              </a:pPr>
              <a:t>12/20/2016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7DA15-72A8-45AA-B7F7-577551102F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16826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\\psf\Host\Volumes\johbee\Documents\01_Freelance_Design\INTERBRAND\AT&amp;T\2011_Internal_Templates\exports\SlideMaster_Logo300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01050" y="6080125"/>
            <a:ext cx="742950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66928" y="1809366"/>
            <a:ext cx="4337607" cy="1803710"/>
          </a:xfrm>
          <a:noFill/>
        </p:spPr>
        <p:txBody>
          <a:bodyPr/>
          <a:lstStyle>
            <a:lvl1pPr>
              <a:defRPr sz="2100" b="0" spc="0">
                <a:solidFill>
                  <a:srgbClr val="FFFFFF"/>
                </a:solidFill>
                <a:latin typeface="Omnes_ATT Regular"/>
                <a:cs typeface="Omnes_ATT Regular"/>
              </a:defRPr>
            </a:lvl1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text styles</a:t>
            </a:r>
          </a:p>
        </p:txBody>
      </p:sp>
      <p:sp>
        <p:nvSpPr>
          <p:cNvPr id="6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© 2014 AT&amp;T Intellectual Property. All rights reserved. AT&amp;T, Globe logo and other marks are trademarks of AT&amp;T Intellectual Property. </a:t>
            </a:r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5543937-7E83-6C42-8A05-61D8CAAC95D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36"/>
          </p:nvPr>
        </p:nvSpPr>
        <p:spPr>
          <a:xfrm>
            <a:off x="566928" y="2931287"/>
            <a:ext cx="3636957" cy="1530128"/>
          </a:xfrm>
          <a:prstGeom prst="roundRect">
            <a:avLst>
              <a:gd name="adj" fmla="val 6184"/>
            </a:avLst>
          </a:prstGeom>
          <a:solidFill>
            <a:schemeClr val="bg1">
              <a:lumMod val="95000"/>
            </a:schemeClr>
          </a:solidFill>
        </p:spPr>
        <p:txBody>
          <a:bodyPr lIns="91440" tIns="91440" rIns="91440" bIns="91440">
            <a:noAutofit/>
          </a:bodyPr>
          <a:lstStyle>
            <a:lvl1pPr marL="0" indent="0" algn="l">
              <a:spcAft>
                <a:spcPts val="450"/>
              </a:spcAft>
              <a:defRPr sz="900" b="0" i="0" spc="-23">
                <a:solidFill>
                  <a:srgbClr val="067AB4"/>
                </a:solidFill>
              </a:defRPr>
            </a:lvl1pPr>
            <a:lvl2pPr marL="89153" indent="0" algn="l">
              <a:spcAft>
                <a:spcPts val="300"/>
              </a:spcAft>
              <a:tabLst>
                <a:tab pos="2183585" algn="l"/>
              </a:tabLst>
              <a:defRPr sz="1050">
                <a:solidFill>
                  <a:schemeClr val="bg2"/>
                </a:solidFill>
              </a:defRPr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37"/>
          </p:nvPr>
        </p:nvSpPr>
        <p:spPr>
          <a:xfrm>
            <a:off x="685471" y="3336043"/>
            <a:ext cx="3419888" cy="1125371"/>
          </a:xfrm>
        </p:spPr>
        <p:txBody>
          <a:bodyPr/>
          <a:lstStyle>
            <a:lvl1pPr marL="68580" indent="-68580">
              <a:spcAft>
                <a:spcPts val="450"/>
              </a:spcAft>
              <a:buFont typeface="Arial"/>
              <a:buChar char="•"/>
              <a:defRPr sz="900" b="0" spc="-23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itle Placeholder 1"/>
          <p:cNvSpPr>
            <a:spLocks noGrp="1"/>
          </p:cNvSpPr>
          <p:nvPr>
            <p:ph type="title"/>
          </p:nvPr>
        </p:nvSpPr>
        <p:spPr bwMode="auto">
          <a:xfrm>
            <a:off x="563565" y="517525"/>
            <a:ext cx="8004175" cy="9144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08634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2014 AT&amp;T Intellectual Property. All rights reserved. AT&amp;T, Globe logo and other marks are trademarks of AT&amp;T Intellectual Property.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B3378AB-0295-E340-BE65-63BEDF26F53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563565" y="1431927"/>
            <a:ext cx="7384409" cy="4436585"/>
          </a:xfrm>
        </p:spPr>
        <p:txBody>
          <a:bodyPr/>
          <a:lstStyle>
            <a:lvl1pPr>
              <a:defRPr sz="2400" spc="-38">
                <a:latin typeface="Omnes_ATT Light"/>
                <a:cs typeface="Omnes_ATT Ligh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2" descr="\\psf\Host\Volumes\johbee\Documents\01_Freelance_Design\INTERBRAND\AT&amp;T\2011_Internal_Templates\exports\SlideMaster_Logo300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01050" y="6080125"/>
            <a:ext cx="742950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3912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62EDD3-1977-49CF-85D7-32DE8FCEC26C}" type="datetime1">
              <a:rPr lang="en-US"/>
              <a:pPr>
                <a:defRPr/>
              </a:pPr>
              <a:t>12/20/2016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D90CD-A595-4A03-B3B0-6D2458F85B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7508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ext slide 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563563" y="517526"/>
            <a:ext cx="8004175" cy="768476"/>
          </a:xfrm>
          <a:noFill/>
        </p:spPr>
        <p:txBody>
          <a:bodyPr/>
          <a:lstStyle>
            <a:lvl1pPr>
              <a:defRPr sz="1800"/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endParaRPr lang="en-CA" dirty="0"/>
          </a:p>
        </p:txBody>
      </p:sp>
      <p:sp>
        <p:nvSpPr>
          <p:cNvPr id="13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914400" y="6334574"/>
            <a:ext cx="5773738" cy="291652"/>
          </a:xfrm>
          <a:prstGeom prst="rect">
            <a:avLst/>
          </a:prstGeom>
        </p:spPr>
        <p:txBody>
          <a:bodyPr/>
          <a:lstStyle>
            <a:lvl1pPr>
              <a:defRPr sz="500">
                <a:solidFill>
                  <a:srgbClr val="666666"/>
                </a:solidFill>
              </a:defRPr>
            </a:lvl1pPr>
          </a:lstStyle>
          <a:p>
            <a:r>
              <a:rPr lang="en-US" dirty="0"/>
              <a:t>© 2014 AT&amp;T Intellectual Property. All rights reserved. AT&amp;T and the AT&amp;T logo are trademarks of AT&amp;T Intellectual Property.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327025" y="6302344"/>
            <a:ext cx="336550" cy="323883"/>
          </a:xfrm>
          <a:prstGeom prst="rect">
            <a:avLst/>
          </a:prstGeom>
        </p:spPr>
        <p:txBody>
          <a:bodyPr/>
          <a:lstStyle>
            <a:lvl1pPr>
              <a:defRPr sz="900" b="1">
                <a:solidFill>
                  <a:srgbClr val="666666"/>
                </a:solidFill>
              </a:defRPr>
            </a:lvl1pPr>
          </a:lstStyle>
          <a:p>
            <a:pPr>
              <a:defRPr/>
            </a:pPr>
            <a:fld id="{8074B6C9-7640-0346-9181-9D7622A3024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1070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conservative glob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563563" y="3526778"/>
            <a:ext cx="8010525" cy="1879918"/>
          </a:xfrm>
          <a:noFill/>
        </p:spPr>
        <p:txBody>
          <a:bodyPr>
            <a:noAutofit/>
          </a:bodyPr>
          <a:lstStyle>
            <a:lvl1pPr marL="0" indent="0" algn="l">
              <a:lnSpc>
                <a:spcPct val="110000"/>
              </a:lnSpc>
              <a:buNone/>
              <a:defRPr b="0">
                <a:solidFill>
                  <a:schemeClr val="tx2"/>
                </a:solidFill>
              </a:defRPr>
            </a:lvl1pPr>
            <a:lvl2pPr marL="343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6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9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25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56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87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1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50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63563" y="2862930"/>
            <a:ext cx="8010525" cy="682823"/>
          </a:xfrm>
          <a:noFill/>
        </p:spPr>
        <p:txBody>
          <a:bodyPr anchor="b">
            <a:normAutofit/>
          </a:bodyPr>
          <a:lstStyle>
            <a:lvl1pPr>
              <a:lnSpc>
                <a:spcPct val="110000"/>
              </a:lnSpc>
              <a:spcAft>
                <a:spcPts val="600"/>
              </a:spcAft>
              <a:defRPr sz="2100" b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568325" y="6465888"/>
            <a:ext cx="5761038" cy="30321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r>
              <a:rPr lang="en-US" dirty="0"/>
              <a:t>© 2014 AT&amp;T Intellectual Property. All rights reserved. AT&amp;T and the AT&amp;T logo are trademarks of AT&amp;T Intellectual Property.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6903" y="560980"/>
            <a:ext cx="445600" cy="594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3280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conservative Rethink Possi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8818" y="364409"/>
            <a:ext cx="1654933" cy="516763"/>
          </a:xfrm>
          <a:prstGeom prst="rect">
            <a:avLst/>
          </a:prstGeom>
        </p:spPr>
      </p:pic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563563" y="3526778"/>
            <a:ext cx="8010525" cy="1879918"/>
          </a:xfrm>
          <a:noFill/>
        </p:spPr>
        <p:txBody>
          <a:bodyPr>
            <a:noAutofit/>
          </a:bodyPr>
          <a:lstStyle>
            <a:lvl1pPr marL="0" indent="0" algn="l">
              <a:lnSpc>
                <a:spcPct val="110000"/>
              </a:lnSpc>
              <a:buNone/>
              <a:defRPr b="0">
                <a:solidFill>
                  <a:srgbClr val="666666"/>
                </a:solidFill>
              </a:defRPr>
            </a:lvl1pPr>
            <a:lvl2pPr marL="343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6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9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25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56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87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1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50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63563" y="2862930"/>
            <a:ext cx="8010525" cy="682823"/>
          </a:xfrm>
          <a:noFill/>
        </p:spPr>
        <p:txBody>
          <a:bodyPr anchor="b">
            <a:normAutofit/>
          </a:bodyPr>
          <a:lstStyle>
            <a:lvl1pPr>
              <a:lnSpc>
                <a:spcPct val="110000"/>
              </a:lnSpc>
              <a:spcAft>
                <a:spcPts val="600"/>
              </a:spcAft>
              <a:defRPr sz="2100" b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568325" y="6465888"/>
            <a:ext cx="5761038" cy="3032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© 2014 AT&amp;T Intellectual Property. All rights reserved. AT&amp;T and the AT&amp;T logo are trademarks of AT&amp;T Intellectual Property.</a:t>
            </a:r>
          </a:p>
        </p:txBody>
      </p:sp>
    </p:spTree>
    <p:extLst>
      <p:ext uri="{BB962C8B-B14F-4D97-AF65-F5344CB8AC3E}">
        <p14:creationId xmlns:p14="http://schemas.microsoft.com/office/powerpoint/2010/main" val="17137894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Oran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" y="283"/>
            <a:ext cx="9144005" cy="6857718"/>
          </a:xfrm>
          <a:prstGeom prst="rect">
            <a:avLst/>
          </a:prstGeom>
        </p:spPr>
      </p:pic>
      <p:sp>
        <p:nvSpPr>
          <p:cNvPr id="13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671022" y="6334574"/>
            <a:ext cx="5773738" cy="291652"/>
          </a:xfrm>
          <a:prstGeom prst="rect">
            <a:avLst/>
          </a:prstGeom>
        </p:spPr>
        <p:txBody>
          <a:bodyPr lIns="0"/>
          <a:lstStyle>
            <a:lvl1pPr>
              <a:defRPr sz="5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© 2014 AT&amp;T Intellectual Property. All rights reserved. AT&amp;T, the AT&amp;T logo and all other AT&amp;T marks contained herein are trademarks of AT&amp;T Intellectual Property </a:t>
            </a:r>
            <a:br>
              <a:rPr lang="en-US" dirty="0"/>
            </a:br>
            <a:r>
              <a:rPr lang="en-US" dirty="0"/>
              <a:t>and/or AT&amp;T affiliated companies. The information contained herein is not an offer, commitment, representation or warranty by AT&amp;T and is subject to change.</a:t>
            </a:r>
          </a:p>
          <a:p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71021" y="1185882"/>
            <a:ext cx="4248351" cy="993775"/>
          </a:xfrm>
        </p:spPr>
        <p:txBody>
          <a:bodyPr/>
          <a:lstStyle>
            <a:lvl1pPr>
              <a:defRPr sz="2300">
                <a:solidFill>
                  <a:schemeClr val="accent1"/>
                </a:solidFill>
              </a:defRPr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71022" y="2186005"/>
            <a:ext cx="3554454" cy="757239"/>
          </a:xfrm>
        </p:spPr>
        <p:txBody>
          <a:bodyPr/>
          <a:lstStyle>
            <a:lvl1pPr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6744" y="6093917"/>
            <a:ext cx="344391" cy="459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50252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Oran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" y="283"/>
            <a:ext cx="9144005" cy="6857718"/>
          </a:xfrm>
          <a:prstGeom prst="rect">
            <a:avLst/>
          </a:prstGeom>
        </p:spPr>
      </p:pic>
      <p:sp>
        <p:nvSpPr>
          <p:cNvPr id="6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64165" y="1209677"/>
            <a:ext cx="4248351" cy="993775"/>
          </a:xfrm>
        </p:spPr>
        <p:txBody>
          <a:bodyPr/>
          <a:lstStyle>
            <a:lvl1pPr>
              <a:defRPr sz="2300">
                <a:solidFill>
                  <a:schemeClr val="accent1"/>
                </a:solidFill>
              </a:defRPr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64165" y="2209801"/>
            <a:ext cx="3554454" cy="757239"/>
          </a:xfrm>
        </p:spPr>
        <p:txBody>
          <a:bodyPr/>
          <a:lstStyle>
            <a:lvl1pPr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6744" y="6093917"/>
            <a:ext cx="344391" cy="459188"/>
          </a:xfrm>
          <a:prstGeom prst="rect">
            <a:avLst/>
          </a:prstGeom>
        </p:spPr>
      </p:pic>
      <p:sp>
        <p:nvSpPr>
          <p:cNvPr id="11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671022" y="6334574"/>
            <a:ext cx="5773738" cy="291652"/>
          </a:xfrm>
          <a:prstGeom prst="rect">
            <a:avLst/>
          </a:prstGeom>
        </p:spPr>
        <p:txBody>
          <a:bodyPr lIns="0"/>
          <a:lstStyle>
            <a:lvl1pPr>
              <a:defRPr sz="5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© 2014 AT&amp;T Intellectual Property. All rights reserved. AT&amp;T, the AT&amp;T logo and all other AT&amp;T marks contained herein are trademarks of AT&amp;T Intellectual Property </a:t>
            </a:r>
            <a:br>
              <a:rPr lang="en-US" dirty="0"/>
            </a:br>
            <a:r>
              <a:rPr lang="en-US" dirty="0"/>
              <a:t>and/or AT&amp;T affiliated companies. The information contained herein is not an offer, commitment, representation or warranty by AT&amp;T and is subject to change.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2539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Oran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" y="283"/>
            <a:ext cx="9144005" cy="6857718"/>
          </a:xfrm>
          <a:prstGeom prst="rect">
            <a:avLst/>
          </a:prstGeom>
        </p:spPr>
      </p:pic>
      <p:sp>
        <p:nvSpPr>
          <p:cNvPr id="6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61653" y="1209677"/>
            <a:ext cx="4248351" cy="993775"/>
          </a:xfrm>
        </p:spPr>
        <p:txBody>
          <a:bodyPr/>
          <a:lstStyle>
            <a:lvl1pPr>
              <a:defRPr sz="2300">
                <a:solidFill>
                  <a:schemeClr val="accent1"/>
                </a:solidFill>
              </a:defRPr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61653" y="2209801"/>
            <a:ext cx="3554454" cy="757239"/>
          </a:xfrm>
        </p:spPr>
        <p:txBody>
          <a:bodyPr/>
          <a:lstStyle>
            <a:lvl1pPr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6744" y="6093917"/>
            <a:ext cx="344391" cy="459188"/>
          </a:xfrm>
          <a:prstGeom prst="rect">
            <a:avLst/>
          </a:prstGeom>
        </p:spPr>
      </p:pic>
      <p:sp>
        <p:nvSpPr>
          <p:cNvPr id="8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671022" y="6334574"/>
            <a:ext cx="5773738" cy="291652"/>
          </a:xfrm>
          <a:prstGeom prst="rect">
            <a:avLst/>
          </a:prstGeom>
        </p:spPr>
        <p:txBody>
          <a:bodyPr lIns="0"/>
          <a:lstStyle>
            <a:lvl1pPr>
              <a:defRPr sz="5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© 2014 AT&amp;T Intellectual Property. All rights reserved. AT&amp;T, the AT&amp;T logo and all other AT&amp;T marks contained herein are trademarks of AT&amp;T Intellectual Property </a:t>
            </a:r>
            <a:br>
              <a:rPr lang="en-US" dirty="0"/>
            </a:br>
            <a:r>
              <a:rPr lang="en-US" dirty="0"/>
              <a:t>and/or AT&amp;T affiliated companies. The information contained herein is not an offer, commitment, representation or warranty by AT&amp;T and is subject to change.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1102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Blu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" y="283"/>
            <a:ext cx="9144005" cy="6857718"/>
          </a:xfrm>
          <a:prstGeom prst="rect">
            <a:avLst/>
          </a:prstGeom>
        </p:spPr>
      </p:pic>
      <p:sp>
        <p:nvSpPr>
          <p:cNvPr id="10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39859" y="1209677"/>
            <a:ext cx="4248351" cy="993775"/>
          </a:xfrm>
        </p:spPr>
        <p:txBody>
          <a:bodyPr/>
          <a:lstStyle>
            <a:lvl1pPr>
              <a:defRPr sz="2300">
                <a:solidFill>
                  <a:schemeClr val="accent5"/>
                </a:solidFill>
              </a:defRPr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39860" y="2209801"/>
            <a:ext cx="3554454" cy="757239"/>
          </a:xfrm>
        </p:spPr>
        <p:txBody>
          <a:bodyPr/>
          <a:lstStyle>
            <a:lvl1pPr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6744" y="6093917"/>
            <a:ext cx="344391" cy="459188"/>
          </a:xfrm>
          <a:prstGeom prst="rect">
            <a:avLst/>
          </a:prstGeom>
        </p:spPr>
      </p:pic>
      <p:sp>
        <p:nvSpPr>
          <p:cNvPr id="8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671022" y="6334574"/>
            <a:ext cx="5773738" cy="291652"/>
          </a:xfrm>
          <a:prstGeom prst="rect">
            <a:avLst/>
          </a:prstGeom>
        </p:spPr>
        <p:txBody>
          <a:bodyPr lIns="0"/>
          <a:lstStyle>
            <a:lvl1pPr>
              <a:defRPr sz="5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© 2014 AT&amp;T Intellectual Property. All rights reserved. AT&amp;T, the AT&amp;T logo and all other AT&amp;T marks contained herein are trademarks of AT&amp;T Intellectual Property </a:t>
            </a:r>
            <a:br>
              <a:rPr lang="en-US" dirty="0"/>
            </a:br>
            <a:r>
              <a:rPr lang="en-US" dirty="0"/>
              <a:t>and/or AT&amp;T affiliated companies. The information contained herein is not an offer, commitment, representation or warranty by AT&amp;T and is subject to change.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8058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Oran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" y="283"/>
            <a:ext cx="9144005" cy="6857718"/>
          </a:xfrm>
          <a:prstGeom prst="rect">
            <a:avLst/>
          </a:prstGeom>
        </p:spPr>
      </p:pic>
      <p:sp>
        <p:nvSpPr>
          <p:cNvPr id="13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914400" y="6334574"/>
            <a:ext cx="5773738" cy="291652"/>
          </a:xfrm>
          <a:prstGeom prst="rect">
            <a:avLst/>
          </a:prstGeom>
        </p:spPr>
        <p:txBody>
          <a:bodyPr/>
          <a:lstStyle>
            <a:lvl1pPr>
              <a:defRPr sz="5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© 2014 AT&amp;T Intellectual Property. All rights reserved. AT&amp;T and the AT&amp;T logo are trademarks of AT&amp;T Intellectual Property.</a:t>
            </a:r>
          </a:p>
        </p:txBody>
      </p:sp>
      <p:sp>
        <p:nvSpPr>
          <p:cNvPr id="14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327025" y="6302344"/>
            <a:ext cx="336550" cy="323883"/>
          </a:xfrm>
          <a:prstGeom prst="rect">
            <a:avLst/>
          </a:prstGeom>
        </p:spPr>
        <p:txBody>
          <a:bodyPr/>
          <a:lstStyle>
            <a:lvl1pPr>
              <a:defRPr sz="9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074B6C9-7640-0346-9181-9D7622A3024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72551" y="1209677"/>
            <a:ext cx="4248351" cy="993775"/>
          </a:xfrm>
        </p:spPr>
        <p:txBody>
          <a:bodyPr/>
          <a:lstStyle>
            <a:lvl1pPr>
              <a:defRPr sz="2300">
                <a:solidFill>
                  <a:schemeClr val="accent1"/>
                </a:solidFill>
              </a:defRPr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72550" y="2209801"/>
            <a:ext cx="3554454" cy="757239"/>
          </a:xfrm>
        </p:spPr>
        <p:txBody>
          <a:bodyPr/>
          <a:lstStyle>
            <a:lvl1pPr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6744" y="6093917"/>
            <a:ext cx="344391" cy="459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0565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78E61E-AF42-4921-9C6A-474ED1D94C0E}" type="datetime1">
              <a:rPr lang="en-US"/>
              <a:pPr>
                <a:defRPr/>
              </a:pPr>
              <a:t>12/20/2016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53501-A59C-492B-A4C7-04A4F75D57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0889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Blue 2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" y="283"/>
            <a:ext cx="9144005" cy="6857718"/>
          </a:xfrm>
          <a:prstGeom prst="rect">
            <a:avLst/>
          </a:prstGeom>
        </p:spPr>
      </p:pic>
      <p:sp>
        <p:nvSpPr>
          <p:cNvPr id="13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914400" y="6334574"/>
            <a:ext cx="5773738" cy="291652"/>
          </a:xfrm>
          <a:prstGeom prst="rect">
            <a:avLst/>
          </a:prstGeom>
        </p:spPr>
        <p:txBody>
          <a:bodyPr/>
          <a:lstStyle>
            <a:lvl1pPr>
              <a:defRPr sz="5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© 2014 AT&amp;T Intellectual Property. All rights reserved. AT&amp;T and the AT&amp;T logo are trademarks of AT&amp;T Intellectual Property.</a:t>
            </a:r>
          </a:p>
        </p:txBody>
      </p:sp>
      <p:sp>
        <p:nvSpPr>
          <p:cNvPr id="14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327025" y="6302344"/>
            <a:ext cx="336550" cy="323883"/>
          </a:xfrm>
          <a:prstGeom prst="rect">
            <a:avLst/>
          </a:prstGeom>
        </p:spPr>
        <p:txBody>
          <a:bodyPr/>
          <a:lstStyle>
            <a:lvl1pPr>
              <a:defRPr sz="9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074B6C9-7640-0346-9181-9D7622A3024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72551" y="1209677"/>
            <a:ext cx="4248351" cy="993775"/>
          </a:xfrm>
        </p:spPr>
        <p:txBody>
          <a:bodyPr/>
          <a:lstStyle>
            <a:lvl1pPr>
              <a:defRPr sz="2300">
                <a:solidFill>
                  <a:schemeClr val="accent5"/>
                </a:solidFill>
              </a:defRPr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72550" y="2209801"/>
            <a:ext cx="3554454" cy="757239"/>
          </a:xfrm>
        </p:spPr>
        <p:txBody>
          <a:bodyPr/>
          <a:lstStyle>
            <a:lvl1pPr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6744" y="6093917"/>
            <a:ext cx="344391" cy="459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98510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Orang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 userDrawn="1"/>
        </p:nvSpPr>
        <p:spPr>
          <a:xfrm>
            <a:off x="0" y="0"/>
            <a:ext cx="9144000" cy="6858000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accent2"/>
              </a:gs>
              <a:gs pos="100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626" tIns="34313" rIns="68626" bIns="34313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ounded Rectangle 9"/>
          <p:cNvSpPr/>
          <p:nvPr userDrawn="1"/>
        </p:nvSpPr>
        <p:spPr>
          <a:xfrm>
            <a:off x="228601" y="225425"/>
            <a:ext cx="6249310" cy="6400800"/>
          </a:xfrm>
          <a:prstGeom prst="roundRect">
            <a:avLst>
              <a:gd name="adj" fmla="val 1296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626" tIns="34313" rIns="68626" bIns="34313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72551" y="1855587"/>
            <a:ext cx="4248351" cy="993775"/>
          </a:xfrm>
        </p:spPr>
        <p:txBody>
          <a:bodyPr/>
          <a:lstStyle>
            <a:lvl1pPr>
              <a:defRPr sz="2300">
                <a:solidFill>
                  <a:schemeClr val="accent1"/>
                </a:solidFill>
              </a:defRPr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95197" y="2876929"/>
            <a:ext cx="3554454" cy="633188"/>
          </a:xfrm>
        </p:spPr>
        <p:txBody>
          <a:bodyPr/>
          <a:lstStyle>
            <a:lvl1pPr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6744" y="6093917"/>
            <a:ext cx="344391" cy="459188"/>
          </a:xfrm>
          <a:prstGeom prst="rect">
            <a:avLst/>
          </a:prstGeom>
        </p:spPr>
      </p:pic>
      <p:sp>
        <p:nvSpPr>
          <p:cNvPr id="1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914400" y="6334574"/>
            <a:ext cx="5773738" cy="291652"/>
          </a:xfrm>
        </p:spPr>
        <p:txBody>
          <a:bodyPr/>
          <a:lstStyle/>
          <a:p>
            <a:r>
              <a:rPr lang="en-US" dirty="0"/>
              <a:t>© 2014 AT&amp;T Intellectual Property. All rights reserved. AT&amp;T and the AT&amp;T logo are trademarks of AT&amp;T Intellectual Property.</a:t>
            </a:r>
          </a:p>
          <a:p>
            <a:r>
              <a:rPr lang="en-US" dirty="0"/>
              <a:t>AT&amp;T Proprietary (Internal Use Only) Not for use or disclosure outside the AT&amp;T companies except under written agreement.</a:t>
            </a:r>
          </a:p>
        </p:txBody>
      </p:sp>
      <p:sp>
        <p:nvSpPr>
          <p:cNvPr id="16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327025" y="6302344"/>
            <a:ext cx="336550" cy="323883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8074B6C9-7640-0346-9181-9D7622A3024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431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Blu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 userDrawn="1"/>
        </p:nvSpPr>
        <p:spPr>
          <a:xfrm>
            <a:off x="0" y="0"/>
            <a:ext cx="9144000" cy="6858000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accent6"/>
              </a:gs>
              <a:gs pos="100000">
                <a:schemeClr val="accent5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626" tIns="34313" rIns="68626" bIns="34313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ounded Rectangle 9"/>
          <p:cNvSpPr/>
          <p:nvPr userDrawn="1"/>
        </p:nvSpPr>
        <p:spPr>
          <a:xfrm>
            <a:off x="228601" y="225425"/>
            <a:ext cx="6249310" cy="6400800"/>
          </a:xfrm>
          <a:prstGeom prst="roundRect">
            <a:avLst>
              <a:gd name="adj" fmla="val 1296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626" tIns="34313" rIns="68626" bIns="34313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914400" y="6334574"/>
            <a:ext cx="5773738" cy="291652"/>
          </a:xfrm>
          <a:prstGeom prst="rect">
            <a:avLst/>
          </a:prstGeom>
        </p:spPr>
        <p:txBody>
          <a:bodyPr/>
          <a:lstStyle>
            <a:lvl1pPr>
              <a:defRPr sz="5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© 2014 AT&amp;T Intellectual Property. All rights reserved. AT&amp;T and the AT&amp;T logo are trademarks of AT&amp;T Intellectual Property.</a:t>
            </a:r>
          </a:p>
        </p:txBody>
      </p:sp>
      <p:sp>
        <p:nvSpPr>
          <p:cNvPr id="14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327025" y="6302344"/>
            <a:ext cx="336550" cy="323883"/>
          </a:xfrm>
          <a:prstGeom prst="rect">
            <a:avLst/>
          </a:prstGeom>
        </p:spPr>
        <p:txBody>
          <a:bodyPr/>
          <a:lstStyle>
            <a:lvl1pPr>
              <a:defRPr sz="900" b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074B6C9-7640-0346-9181-9D7622A3024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98200" y="1855587"/>
            <a:ext cx="4248351" cy="993775"/>
          </a:xfrm>
        </p:spPr>
        <p:txBody>
          <a:bodyPr/>
          <a:lstStyle>
            <a:lvl1pPr>
              <a:defRPr sz="2300">
                <a:solidFill>
                  <a:schemeClr val="accent5"/>
                </a:solidFill>
              </a:defRPr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520846" y="2876929"/>
            <a:ext cx="3554454" cy="633188"/>
          </a:xfrm>
        </p:spPr>
        <p:txBody>
          <a:bodyPr/>
          <a:lstStyle>
            <a:lvl1pPr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6744" y="6093917"/>
            <a:ext cx="344391" cy="459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10732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vider Slide Blu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 userDrawn="1"/>
        </p:nvSpPr>
        <p:spPr>
          <a:xfrm>
            <a:off x="0" y="0"/>
            <a:ext cx="9144000" cy="6858000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accent6"/>
              </a:gs>
              <a:gs pos="100000">
                <a:schemeClr val="accent5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626" tIns="34313" rIns="68626" bIns="34313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ound Same Side Corner Rectangle 10"/>
          <p:cNvSpPr/>
          <p:nvPr userDrawn="1"/>
        </p:nvSpPr>
        <p:spPr>
          <a:xfrm>
            <a:off x="217695" y="-1"/>
            <a:ext cx="8698375" cy="6626225"/>
          </a:xfrm>
          <a:prstGeom prst="round2SameRect">
            <a:avLst>
              <a:gd name="adj1" fmla="val 0"/>
              <a:gd name="adj2" fmla="val 170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914400" y="6334574"/>
            <a:ext cx="5773738" cy="291652"/>
          </a:xfrm>
          <a:prstGeom prst="rect">
            <a:avLst/>
          </a:prstGeom>
        </p:spPr>
        <p:txBody>
          <a:bodyPr/>
          <a:lstStyle>
            <a:lvl1pPr>
              <a:defRPr sz="5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© 2014 AT&amp;T Intellectual Property. All rights reserved. AT&amp;T and the AT&amp;T logo are trademarks of AT&amp;T Intellectual Property.</a:t>
            </a:r>
          </a:p>
        </p:txBody>
      </p:sp>
      <p:sp>
        <p:nvSpPr>
          <p:cNvPr id="14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327025" y="6302344"/>
            <a:ext cx="336550" cy="323883"/>
          </a:xfrm>
          <a:prstGeom prst="rect">
            <a:avLst/>
          </a:prstGeom>
        </p:spPr>
        <p:txBody>
          <a:bodyPr/>
          <a:lstStyle>
            <a:lvl1pPr>
              <a:defRPr sz="900" b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074B6C9-7640-0346-9181-9D7622A3024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6744" y="6093917"/>
            <a:ext cx="344391" cy="459188"/>
          </a:xfrm>
          <a:prstGeom prst="rect">
            <a:avLst/>
          </a:prstGeom>
        </p:spPr>
      </p:pic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563564" y="1286002"/>
            <a:ext cx="8222515" cy="4652837"/>
          </a:xfrm>
          <a:prstGeom prst="roundRect">
            <a:avLst>
              <a:gd name="adj" fmla="val 0"/>
            </a:avLst>
          </a:prstGeom>
          <a:noFill/>
          <a:ln>
            <a:solidFill>
              <a:srgbClr val="F2F2F2">
                <a:alpha val="0"/>
              </a:srgbClr>
            </a:solidFill>
          </a:ln>
        </p:spPr>
        <p:txBody>
          <a:bodyPr lIns="0" tIns="68626" rIns="137251" bIns="137251"/>
          <a:lstStyle>
            <a:lvl1pPr>
              <a:defRPr b="1">
                <a:ln>
                  <a:noFill/>
                </a:ln>
                <a:solidFill>
                  <a:schemeClr val="accent5"/>
                </a:solidFill>
              </a:defRPr>
            </a:lvl1pPr>
            <a:lvl2pPr marL="225423" indent="-225423">
              <a:buFont typeface="Arial" panose="020B0604020202020204" pitchFamily="34" charset="0"/>
              <a:buChar char="•"/>
              <a:defRPr>
                <a:ln>
                  <a:noFill/>
                </a:ln>
                <a:solidFill>
                  <a:schemeClr val="tx2"/>
                </a:solidFill>
              </a:defRPr>
            </a:lvl2pPr>
            <a:lvl3pPr>
              <a:defRPr>
                <a:ln>
                  <a:noFill/>
                </a:ln>
                <a:solidFill>
                  <a:schemeClr val="tx2"/>
                </a:solidFill>
              </a:defRPr>
            </a:lvl3pPr>
            <a:lvl4pPr>
              <a:defRPr>
                <a:ln>
                  <a:noFill/>
                </a:ln>
                <a:solidFill>
                  <a:schemeClr val="tx2"/>
                </a:solidFill>
              </a:defRPr>
            </a:lvl4pPr>
            <a:lvl5pPr>
              <a:defRPr>
                <a:ln>
                  <a:noFill/>
                </a:ln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itle 3"/>
          <p:cNvSpPr>
            <a:spLocks noGrp="1"/>
          </p:cNvSpPr>
          <p:nvPr>
            <p:ph type="title" hasCustomPrompt="1"/>
          </p:nvPr>
        </p:nvSpPr>
        <p:spPr>
          <a:xfrm>
            <a:off x="563563" y="517526"/>
            <a:ext cx="8004175" cy="768476"/>
          </a:xfrm>
          <a:noFill/>
        </p:spPr>
        <p:txBody>
          <a:bodyPr/>
          <a:lstStyle>
            <a:lvl1pPr>
              <a:defRPr sz="1800"/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785801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Gre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 userDrawn="1"/>
        </p:nvSpPr>
        <p:spPr>
          <a:xfrm>
            <a:off x="0" y="0"/>
            <a:ext cx="9144000" cy="6858000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accent4"/>
              </a:gs>
              <a:gs pos="100000">
                <a:schemeClr val="accent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626" tIns="34313" rIns="68626" bIns="34313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ounded Rectangle 9"/>
          <p:cNvSpPr/>
          <p:nvPr userDrawn="1"/>
        </p:nvSpPr>
        <p:spPr>
          <a:xfrm>
            <a:off x="228601" y="225425"/>
            <a:ext cx="6249310" cy="6400800"/>
          </a:xfrm>
          <a:prstGeom prst="roundRect">
            <a:avLst>
              <a:gd name="adj" fmla="val 1296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626" tIns="34313" rIns="68626" bIns="34313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914400" y="6334574"/>
            <a:ext cx="5773738" cy="291652"/>
          </a:xfrm>
          <a:prstGeom prst="rect">
            <a:avLst/>
          </a:prstGeom>
        </p:spPr>
        <p:txBody>
          <a:bodyPr/>
          <a:lstStyle>
            <a:lvl1pPr>
              <a:defRPr sz="5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© 2014 AT&amp;T Intellectual Property. All rights reserved. AT&amp;T and the AT&amp;T logo are trademarks of AT&amp;T Intellectual Property.</a:t>
            </a:r>
          </a:p>
        </p:txBody>
      </p:sp>
      <p:sp>
        <p:nvSpPr>
          <p:cNvPr id="14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327025" y="6302344"/>
            <a:ext cx="336550" cy="323883"/>
          </a:xfrm>
          <a:prstGeom prst="rect">
            <a:avLst/>
          </a:prstGeom>
        </p:spPr>
        <p:txBody>
          <a:bodyPr/>
          <a:lstStyle>
            <a:lvl1pPr>
              <a:defRPr sz="900" b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074B6C9-7640-0346-9181-9D7622A3024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98200" y="1855587"/>
            <a:ext cx="4248351" cy="993775"/>
          </a:xfrm>
        </p:spPr>
        <p:txBody>
          <a:bodyPr/>
          <a:lstStyle>
            <a:lvl1pPr>
              <a:defRPr sz="2300">
                <a:solidFill>
                  <a:schemeClr val="accent3"/>
                </a:solidFill>
              </a:defRPr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520846" y="2876929"/>
            <a:ext cx="3554454" cy="633188"/>
          </a:xfrm>
        </p:spPr>
        <p:txBody>
          <a:bodyPr/>
          <a:lstStyle>
            <a:lvl1pPr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6744" y="6093917"/>
            <a:ext cx="344391" cy="459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912750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Purpl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 userDrawn="1"/>
        </p:nvSpPr>
        <p:spPr>
          <a:xfrm>
            <a:off x="0" y="0"/>
            <a:ext cx="9144000" cy="6858000"/>
          </a:xfrm>
          <a:prstGeom prst="roundRect">
            <a:avLst>
              <a:gd name="adj" fmla="val 0"/>
            </a:avLst>
          </a:prstGeom>
          <a:gradFill>
            <a:gsLst>
              <a:gs pos="0">
                <a:srgbClr val="DA0081"/>
              </a:gs>
              <a:gs pos="100000">
                <a:srgbClr val="81017E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626" tIns="34313" rIns="68626" bIns="34313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ounded Rectangle 9"/>
          <p:cNvSpPr/>
          <p:nvPr userDrawn="1"/>
        </p:nvSpPr>
        <p:spPr>
          <a:xfrm>
            <a:off x="228601" y="225425"/>
            <a:ext cx="6249310" cy="6400800"/>
          </a:xfrm>
          <a:prstGeom prst="roundRect">
            <a:avLst>
              <a:gd name="adj" fmla="val 1296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626" tIns="34313" rIns="68626" bIns="34313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914400" y="6334574"/>
            <a:ext cx="5773738" cy="291652"/>
          </a:xfrm>
          <a:prstGeom prst="rect">
            <a:avLst/>
          </a:prstGeom>
        </p:spPr>
        <p:txBody>
          <a:bodyPr/>
          <a:lstStyle>
            <a:lvl1pPr>
              <a:defRPr sz="5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© 2014 AT&amp;T Intellectual Property. All rights reserved. AT&amp;T and the AT&amp;T logo are trademarks of AT&amp;T Intellectual Property.</a:t>
            </a:r>
          </a:p>
        </p:txBody>
      </p:sp>
      <p:sp>
        <p:nvSpPr>
          <p:cNvPr id="14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327025" y="6302344"/>
            <a:ext cx="336550" cy="323883"/>
          </a:xfrm>
          <a:prstGeom prst="rect">
            <a:avLst/>
          </a:prstGeom>
        </p:spPr>
        <p:txBody>
          <a:bodyPr/>
          <a:lstStyle>
            <a:lvl1pPr>
              <a:defRPr sz="900" b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074B6C9-7640-0346-9181-9D7622A3024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98200" y="1855587"/>
            <a:ext cx="4248351" cy="993775"/>
          </a:xfrm>
        </p:spPr>
        <p:txBody>
          <a:bodyPr/>
          <a:lstStyle>
            <a:lvl1pPr>
              <a:defRPr sz="2300">
                <a:solidFill>
                  <a:srgbClr val="7030A0"/>
                </a:solidFill>
              </a:defRPr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520846" y="2876929"/>
            <a:ext cx="3554454" cy="633188"/>
          </a:xfrm>
        </p:spPr>
        <p:txBody>
          <a:bodyPr/>
          <a:lstStyle>
            <a:lvl1pPr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6744" y="6093917"/>
            <a:ext cx="344391" cy="459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705500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Dark Blu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 userDrawn="1"/>
        </p:nvSpPr>
        <p:spPr>
          <a:xfrm>
            <a:off x="0" y="0"/>
            <a:ext cx="9144000" cy="6858000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accent5"/>
              </a:gs>
              <a:gs pos="100000">
                <a:srgbClr val="0C2577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626" tIns="34313" rIns="68626" bIns="34313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ounded Rectangle 9"/>
          <p:cNvSpPr/>
          <p:nvPr userDrawn="1"/>
        </p:nvSpPr>
        <p:spPr>
          <a:xfrm>
            <a:off x="228601" y="225425"/>
            <a:ext cx="6249310" cy="6400800"/>
          </a:xfrm>
          <a:prstGeom prst="roundRect">
            <a:avLst>
              <a:gd name="adj" fmla="val 1296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626" tIns="34313" rIns="68626" bIns="34313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914400" y="6334574"/>
            <a:ext cx="5773738" cy="291652"/>
          </a:xfrm>
          <a:prstGeom prst="rect">
            <a:avLst/>
          </a:prstGeom>
        </p:spPr>
        <p:txBody>
          <a:bodyPr/>
          <a:lstStyle>
            <a:lvl1pPr>
              <a:defRPr sz="5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© 2014 AT&amp;T Intellectual Property. All rights reserved. AT&amp;T and the AT&amp;T logo are trademarks of AT&amp;T Intellectual Property.</a:t>
            </a:r>
          </a:p>
        </p:txBody>
      </p:sp>
      <p:sp>
        <p:nvSpPr>
          <p:cNvPr id="14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327025" y="6302344"/>
            <a:ext cx="336550" cy="323883"/>
          </a:xfrm>
          <a:prstGeom prst="rect">
            <a:avLst/>
          </a:prstGeom>
        </p:spPr>
        <p:txBody>
          <a:bodyPr/>
          <a:lstStyle>
            <a:lvl1pPr>
              <a:defRPr sz="900" b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074B6C9-7640-0346-9181-9D7622A3024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98200" y="1855587"/>
            <a:ext cx="4248351" cy="993775"/>
          </a:xfrm>
        </p:spPr>
        <p:txBody>
          <a:bodyPr/>
          <a:lstStyle>
            <a:lvl1pPr>
              <a:defRPr sz="2300">
                <a:solidFill>
                  <a:srgbClr val="0070C0"/>
                </a:solidFill>
              </a:defRPr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520846" y="2876929"/>
            <a:ext cx="3554454" cy="633188"/>
          </a:xfrm>
        </p:spPr>
        <p:txBody>
          <a:bodyPr/>
          <a:lstStyle>
            <a:lvl1pPr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6744" y="6093917"/>
            <a:ext cx="344391" cy="459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739038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Orang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914400" y="6334574"/>
            <a:ext cx="5773738" cy="291652"/>
          </a:xfrm>
          <a:prstGeom prst="rect">
            <a:avLst/>
          </a:prstGeom>
        </p:spPr>
        <p:txBody>
          <a:bodyPr/>
          <a:lstStyle>
            <a:lvl1pPr>
              <a:defRPr sz="500">
                <a:solidFill>
                  <a:srgbClr val="666666"/>
                </a:solidFill>
              </a:defRPr>
            </a:lvl1pPr>
          </a:lstStyle>
          <a:p>
            <a:r>
              <a:rPr lang="en-US" dirty="0"/>
              <a:t>© 2014 AT&amp;T Intellectual Property. All rights reserved. AT&amp;T and the AT&amp;T logo are trademarks of AT&amp;T Intellectual Property.</a:t>
            </a:r>
          </a:p>
        </p:txBody>
      </p:sp>
      <p:sp>
        <p:nvSpPr>
          <p:cNvPr id="14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327025" y="6302344"/>
            <a:ext cx="336550" cy="323883"/>
          </a:xfrm>
          <a:prstGeom prst="rect">
            <a:avLst/>
          </a:prstGeom>
        </p:spPr>
        <p:txBody>
          <a:bodyPr/>
          <a:lstStyle>
            <a:lvl1pPr>
              <a:defRPr sz="900" b="1">
                <a:solidFill>
                  <a:srgbClr val="666666"/>
                </a:solidFill>
              </a:defRPr>
            </a:lvl1pPr>
          </a:lstStyle>
          <a:p>
            <a:pPr>
              <a:defRPr/>
            </a:pPr>
            <a:fld id="{8074B6C9-7640-0346-9181-9D7622A3024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ed Rectangle 8"/>
          <p:cNvSpPr/>
          <p:nvPr userDrawn="1"/>
        </p:nvSpPr>
        <p:spPr>
          <a:xfrm>
            <a:off x="357189" y="1296847"/>
            <a:ext cx="8428890" cy="3903979"/>
          </a:xfrm>
          <a:prstGeom prst="roundRect">
            <a:avLst>
              <a:gd name="adj" fmla="val 2157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626" tIns="34313" rIns="68626" bIns="34313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952" y="1368690"/>
            <a:ext cx="424787" cy="44291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0666" y="4691320"/>
            <a:ext cx="396897" cy="442919"/>
          </a:xfrm>
          <a:prstGeom prst="rect">
            <a:avLst/>
          </a:prstGeom>
        </p:spPr>
      </p:pic>
      <p:sp>
        <p:nvSpPr>
          <p:cNvPr id="8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400444" y="1811339"/>
            <a:ext cx="6364567" cy="2879725"/>
          </a:xfrm>
        </p:spPr>
        <p:txBody>
          <a:bodyPr/>
          <a:lstStyle>
            <a:lvl1pPr>
              <a:defRPr sz="23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6744" y="6093917"/>
            <a:ext cx="344391" cy="459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412709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Blu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914400" y="6334574"/>
            <a:ext cx="5773738" cy="291652"/>
          </a:xfrm>
          <a:prstGeom prst="rect">
            <a:avLst/>
          </a:prstGeom>
        </p:spPr>
        <p:txBody>
          <a:bodyPr/>
          <a:lstStyle>
            <a:lvl1pPr>
              <a:defRPr sz="500">
                <a:solidFill>
                  <a:srgbClr val="666666"/>
                </a:solidFill>
              </a:defRPr>
            </a:lvl1pPr>
          </a:lstStyle>
          <a:p>
            <a:r>
              <a:rPr lang="en-US" dirty="0"/>
              <a:t>© 2014 AT&amp;T Intellectual Property. All rights reserved. AT&amp;T and the AT&amp;T logo are trademarks of AT&amp;T Intellectual Property.</a:t>
            </a:r>
          </a:p>
        </p:txBody>
      </p:sp>
      <p:sp>
        <p:nvSpPr>
          <p:cNvPr id="14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327025" y="6302344"/>
            <a:ext cx="336550" cy="323883"/>
          </a:xfrm>
          <a:prstGeom prst="rect">
            <a:avLst/>
          </a:prstGeom>
        </p:spPr>
        <p:txBody>
          <a:bodyPr/>
          <a:lstStyle>
            <a:lvl1pPr>
              <a:defRPr sz="900" b="1">
                <a:solidFill>
                  <a:srgbClr val="666666"/>
                </a:solidFill>
              </a:defRPr>
            </a:lvl1pPr>
          </a:lstStyle>
          <a:p>
            <a:pPr>
              <a:defRPr/>
            </a:pPr>
            <a:fld id="{8074B6C9-7640-0346-9181-9D7622A3024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ed Rectangle 8"/>
          <p:cNvSpPr/>
          <p:nvPr userDrawn="1"/>
        </p:nvSpPr>
        <p:spPr>
          <a:xfrm>
            <a:off x="357189" y="1296847"/>
            <a:ext cx="8428890" cy="3903979"/>
          </a:xfrm>
          <a:prstGeom prst="roundRect">
            <a:avLst>
              <a:gd name="adj" fmla="val 2157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626" tIns="34313" rIns="68626" bIns="34313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952" y="1368690"/>
            <a:ext cx="424787" cy="442917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2897" y="4691321"/>
            <a:ext cx="396897" cy="442917"/>
          </a:xfrm>
          <a:prstGeom prst="rect">
            <a:avLst/>
          </a:prstGeom>
        </p:spPr>
      </p:pic>
      <p:sp>
        <p:nvSpPr>
          <p:cNvPr id="11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400444" y="1811339"/>
            <a:ext cx="6364567" cy="2879725"/>
          </a:xfrm>
        </p:spPr>
        <p:txBody>
          <a:bodyPr/>
          <a:lstStyle>
            <a:lvl1pPr>
              <a:defRPr sz="2300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6744" y="6093917"/>
            <a:ext cx="344391" cy="459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821750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Gree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914400" y="6334574"/>
            <a:ext cx="5773738" cy="291652"/>
          </a:xfrm>
          <a:prstGeom prst="rect">
            <a:avLst/>
          </a:prstGeom>
        </p:spPr>
        <p:txBody>
          <a:bodyPr/>
          <a:lstStyle>
            <a:lvl1pPr>
              <a:defRPr sz="500">
                <a:solidFill>
                  <a:srgbClr val="666666"/>
                </a:solidFill>
              </a:defRPr>
            </a:lvl1pPr>
          </a:lstStyle>
          <a:p>
            <a:r>
              <a:rPr lang="en-US" dirty="0"/>
              <a:t>© 2014 AT&amp;T Intellectual Property. All rights reserved. AT&amp;T and the AT&amp;T logo are trademarks of AT&amp;T Intellectual Property.</a:t>
            </a:r>
          </a:p>
        </p:txBody>
      </p:sp>
      <p:sp>
        <p:nvSpPr>
          <p:cNvPr id="14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327025" y="6302344"/>
            <a:ext cx="336550" cy="323883"/>
          </a:xfrm>
          <a:prstGeom prst="rect">
            <a:avLst/>
          </a:prstGeom>
        </p:spPr>
        <p:txBody>
          <a:bodyPr/>
          <a:lstStyle>
            <a:lvl1pPr>
              <a:defRPr sz="900" b="1">
                <a:solidFill>
                  <a:srgbClr val="666666"/>
                </a:solidFill>
              </a:defRPr>
            </a:lvl1pPr>
          </a:lstStyle>
          <a:p>
            <a:pPr>
              <a:defRPr/>
            </a:pPr>
            <a:fld id="{8074B6C9-7640-0346-9181-9D7622A3024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ed Rectangle 8"/>
          <p:cNvSpPr/>
          <p:nvPr userDrawn="1"/>
        </p:nvSpPr>
        <p:spPr>
          <a:xfrm>
            <a:off x="357189" y="1296847"/>
            <a:ext cx="8428890" cy="3903979"/>
          </a:xfrm>
          <a:prstGeom prst="roundRect">
            <a:avLst>
              <a:gd name="adj" fmla="val 2157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626" tIns="34313" rIns="68626" bIns="34313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151" y="1368689"/>
            <a:ext cx="424787" cy="44291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0666" y="4691319"/>
            <a:ext cx="396897" cy="442917"/>
          </a:xfrm>
          <a:prstGeom prst="rect">
            <a:avLst/>
          </a:prstGeom>
        </p:spPr>
      </p:pic>
      <p:sp>
        <p:nvSpPr>
          <p:cNvPr id="12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400444" y="1811339"/>
            <a:ext cx="6364567" cy="2879725"/>
          </a:xfrm>
        </p:spPr>
        <p:txBody>
          <a:bodyPr/>
          <a:lstStyle>
            <a:lvl1pPr>
              <a:defRPr sz="23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6744" y="6093917"/>
            <a:ext cx="344391" cy="459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033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167C00-BD36-49C4-8D15-675F4CEAC481}" type="datetime1">
              <a:rPr lang="en-US"/>
              <a:pPr>
                <a:defRPr/>
              </a:pPr>
              <a:t>12/20/2016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BBD6F1-B411-4A30-8CE9-38ED6E030F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16015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Purpl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914400" y="6334574"/>
            <a:ext cx="5773738" cy="291652"/>
          </a:xfrm>
          <a:prstGeom prst="rect">
            <a:avLst/>
          </a:prstGeom>
        </p:spPr>
        <p:txBody>
          <a:bodyPr/>
          <a:lstStyle>
            <a:lvl1pPr>
              <a:defRPr sz="500">
                <a:solidFill>
                  <a:srgbClr val="666666"/>
                </a:solidFill>
              </a:defRPr>
            </a:lvl1pPr>
          </a:lstStyle>
          <a:p>
            <a:r>
              <a:rPr lang="en-US" dirty="0"/>
              <a:t>© 2014 AT&amp;T Intellectual Property. All rights reserved. AT&amp;T and the AT&amp;T logo are trademarks of AT&amp;T Intellectual Property.</a:t>
            </a:r>
          </a:p>
        </p:txBody>
      </p:sp>
      <p:sp>
        <p:nvSpPr>
          <p:cNvPr id="9" name="Rounded Rectangle 8"/>
          <p:cNvSpPr/>
          <p:nvPr userDrawn="1"/>
        </p:nvSpPr>
        <p:spPr>
          <a:xfrm>
            <a:off x="357189" y="1296847"/>
            <a:ext cx="8428890" cy="3903979"/>
          </a:xfrm>
          <a:prstGeom prst="roundRect">
            <a:avLst>
              <a:gd name="adj" fmla="val 2157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626" tIns="34313" rIns="68626" bIns="34313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952" y="1368690"/>
            <a:ext cx="424787" cy="44291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0666" y="4691321"/>
            <a:ext cx="396897" cy="442917"/>
          </a:xfrm>
          <a:prstGeom prst="rect">
            <a:avLst/>
          </a:prstGeom>
        </p:spPr>
      </p:pic>
      <p:sp>
        <p:nvSpPr>
          <p:cNvPr id="15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318545" y="1811339"/>
            <a:ext cx="6446466" cy="2879725"/>
          </a:xfrm>
        </p:spPr>
        <p:txBody>
          <a:bodyPr/>
          <a:lstStyle>
            <a:lvl1pPr>
              <a:defRPr sz="2300">
                <a:solidFill>
                  <a:srgbClr val="7030A0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6744" y="6093917"/>
            <a:ext cx="344391" cy="459188"/>
          </a:xfrm>
          <a:prstGeom prst="rect">
            <a:avLst/>
          </a:prstGeom>
        </p:spPr>
      </p:pic>
      <p:sp>
        <p:nvSpPr>
          <p:cNvPr id="12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327025" y="6302344"/>
            <a:ext cx="336550" cy="323883"/>
          </a:xfrm>
          <a:prstGeom prst="rect">
            <a:avLst/>
          </a:prstGeom>
        </p:spPr>
        <p:txBody>
          <a:bodyPr/>
          <a:lstStyle>
            <a:lvl1pPr>
              <a:defRPr sz="900" b="1">
                <a:solidFill>
                  <a:srgbClr val="666666"/>
                </a:solidFill>
              </a:defRPr>
            </a:lvl1pPr>
          </a:lstStyle>
          <a:p>
            <a:pPr>
              <a:defRPr/>
            </a:pPr>
            <a:fld id="{8074B6C9-7640-0346-9181-9D7622A3024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69177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Dark Blu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914400" y="6334574"/>
            <a:ext cx="5773738" cy="291652"/>
          </a:xfrm>
          <a:prstGeom prst="rect">
            <a:avLst/>
          </a:prstGeom>
        </p:spPr>
        <p:txBody>
          <a:bodyPr/>
          <a:lstStyle>
            <a:lvl1pPr>
              <a:defRPr sz="500">
                <a:solidFill>
                  <a:srgbClr val="666666"/>
                </a:solidFill>
              </a:defRPr>
            </a:lvl1pPr>
          </a:lstStyle>
          <a:p>
            <a:r>
              <a:rPr lang="en-US" dirty="0"/>
              <a:t>© 2014 AT&amp;T Intellectual Property. All rights reserved. AT&amp;T and the AT&amp;T logo are trademarks of AT&amp;T Intellectual Property.</a:t>
            </a:r>
          </a:p>
        </p:txBody>
      </p:sp>
      <p:sp>
        <p:nvSpPr>
          <p:cNvPr id="9" name="Rounded Rectangle 8"/>
          <p:cNvSpPr/>
          <p:nvPr userDrawn="1"/>
        </p:nvSpPr>
        <p:spPr>
          <a:xfrm>
            <a:off x="357189" y="1296847"/>
            <a:ext cx="8428890" cy="3903979"/>
          </a:xfrm>
          <a:prstGeom prst="roundRect">
            <a:avLst>
              <a:gd name="adj" fmla="val 2157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626" tIns="34313" rIns="68626" bIns="34313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952" y="1368690"/>
            <a:ext cx="424787" cy="44291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1725" y="4691321"/>
            <a:ext cx="396897" cy="442917"/>
          </a:xfrm>
          <a:prstGeom prst="rect">
            <a:avLst/>
          </a:prstGeom>
        </p:spPr>
      </p:pic>
      <p:sp>
        <p:nvSpPr>
          <p:cNvPr id="11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400444" y="1811339"/>
            <a:ext cx="6364567" cy="2879725"/>
          </a:xfrm>
        </p:spPr>
        <p:txBody>
          <a:bodyPr/>
          <a:lstStyle>
            <a:lvl1pPr>
              <a:defRPr sz="2300">
                <a:solidFill>
                  <a:srgbClr val="0070C0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6744" y="6093917"/>
            <a:ext cx="344391" cy="459188"/>
          </a:xfrm>
          <a:prstGeom prst="rect">
            <a:avLst/>
          </a:prstGeom>
        </p:spPr>
      </p:pic>
      <p:sp>
        <p:nvSpPr>
          <p:cNvPr id="15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327025" y="6302344"/>
            <a:ext cx="336550" cy="323883"/>
          </a:xfrm>
          <a:prstGeom prst="rect">
            <a:avLst/>
          </a:prstGeom>
        </p:spPr>
        <p:txBody>
          <a:bodyPr/>
          <a:lstStyle>
            <a:lvl1pPr>
              <a:defRPr sz="900" b="1">
                <a:solidFill>
                  <a:srgbClr val="666666"/>
                </a:solidFill>
              </a:defRPr>
            </a:lvl1pPr>
          </a:lstStyle>
          <a:p>
            <a:pPr>
              <a:defRPr/>
            </a:pPr>
            <a:fld id="{8074B6C9-7640-0346-9181-9D7622A3024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5391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full ble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6858000"/>
          </a:xfrm>
          <a:solidFill>
            <a:schemeClr val="tx1"/>
          </a:solidFill>
        </p:spPr>
        <p:txBody>
          <a:bodyPr rtlCol="0">
            <a:normAutofit/>
          </a:bodyPr>
          <a:lstStyle/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13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914400" y="6334574"/>
            <a:ext cx="5773738" cy="291652"/>
          </a:xfrm>
          <a:prstGeom prst="rect">
            <a:avLst/>
          </a:prstGeom>
        </p:spPr>
        <p:txBody>
          <a:bodyPr/>
          <a:lstStyle>
            <a:lvl1pPr>
              <a:defRPr sz="500">
                <a:solidFill>
                  <a:srgbClr val="666666"/>
                </a:solidFill>
              </a:defRPr>
            </a:lvl1pPr>
          </a:lstStyle>
          <a:p>
            <a:r>
              <a:rPr lang="en-US" dirty="0"/>
              <a:t>© 2014 AT&amp;T Intellectual Property. All rights reserved. AT&amp;T and the AT&amp;T logo are trademarks of AT&amp;T Intellectual Property.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6744" y="6093917"/>
            <a:ext cx="344391" cy="459188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327025" y="6302344"/>
            <a:ext cx="336550" cy="323883"/>
          </a:xfrm>
          <a:prstGeom prst="rect">
            <a:avLst/>
          </a:prstGeom>
        </p:spPr>
        <p:txBody>
          <a:bodyPr/>
          <a:lstStyle>
            <a:lvl1pPr>
              <a:defRPr sz="900" b="1">
                <a:solidFill>
                  <a:srgbClr val="666666"/>
                </a:solidFill>
              </a:defRPr>
            </a:lvl1pPr>
          </a:lstStyle>
          <a:p>
            <a:pPr>
              <a:defRPr/>
            </a:pPr>
            <a:fld id="{8074B6C9-7640-0346-9181-9D7622A3024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86255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no ble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566928" y="521209"/>
            <a:ext cx="7888287" cy="596900"/>
          </a:xfrm>
        </p:spPr>
        <p:txBody>
          <a:bodyPr>
            <a:normAutofit/>
          </a:bodyPr>
          <a:lstStyle>
            <a:lvl1pPr>
              <a:defRPr sz="1800" b="0">
                <a:solidFill>
                  <a:srgbClr val="067AB4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914400" y="6334574"/>
            <a:ext cx="5773738" cy="291652"/>
          </a:xfrm>
          <a:prstGeom prst="rect">
            <a:avLst/>
          </a:prstGeom>
        </p:spPr>
        <p:txBody>
          <a:bodyPr/>
          <a:lstStyle>
            <a:lvl1pPr>
              <a:defRPr sz="5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© 2014 AT&amp;T Intellectual Property. All rights reserved. AT&amp;T and the AT&amp;T logo are trademarks of AT&amp;T Intellectual Property.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21"/>
          </p:nvPr>
        </p:nvSpPr>
        <p:spPr>
          <a:xfrm>
            <a:off x="357560" y="1084264"/>
            <a:ext cx="8428880" cy="4973638"/>
          </a:xfrm>
          <a:prstGeom prst="roundRect">
            <a:avLst>
              <a:gd name="adj" fmla="val 2079"/>
            </a:avLst>
          </a:prstGeom>
          <a:solidFill>
            <a:schemeClr val="tx1"/>
          </a:solidFill>
        </p:spPr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6744" y="6093917"/>
            <a:ext cx="344391" cy="459188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327025" y="6302344"/>
            <a:ext cx="336550" cy="323883"/>
          </a:xfrm>
          <a:prstGeom prst="rect">
            <a:avLst/>
          </a:prstGeom>
        </p:spPr>
        <p:txBody>
          <a:bodyPr/>
          <a:lstStyle>
            <a:lvl1pPr>
              <a:defRPr sz="900" b="1">
                <a:solidFill>
                  <a:srgbClr val="666666"/>
                </a:solidFill>
              </a:defRPr>
            </a:lvl1pPr>
          </a:lstStyle>
          <a:p>
            <a:pPr>
              <a:defRPr/>
            </a:pPr>
            <a:fld id="{8074B6C9-7640-0346-9181-9D7622A3024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58064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 3 side ble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-41606" y="1143000"/>
            <a:ext cx="9216812" cy="5715000"/>
          </a:xfrm>
          <a:prstGeom prst="rect">
            <a:avLst/>
          </a:prstGeom>
          <a:solidFill>
            <a:schemeClr val="tx1"/>
          </a:solidFill>
          <a:ln>
            <a:solidFill>
              <a:srgbClr val="000000">
                <a:alpha val="0"/>
              </a:srgbClr>
            </a:solidFill>
          </a:ln>
        </p:spPr>
        <p:txBody>
          <a:bodyPr rtlCol="0" anchor="ctr">
            <a:normAutofit/>
          </a:bodyPr>
          <a:lstStyle>
            <a:lvl1pPr algn="ctr">
              <a:defRPr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566928" y="521209"/>
            <a:ext cx="7888287" cy="596900"/>
          </a:xfrm>
        </p:spPr>
        <p:txBody>
          <a:bodyPr>
            <a:normAutofit/>
          </a:bodyPr>
          <a:lstStyle>
            <a:lvl1pPr>
              <a:defRPr sz="1800" b="0">
                <a:solidFill>
                  <a:srgbClr val="067AB4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914400" y="6334574"/>
            <a:ext cx="5773738" cy="291652"/>
          </a:xfrm>
          <a:prstGeom prst="rect">
            <a:avLst/>
          </a:prstGeom>
        </p:spPr>
        <p:txBody>
          <a:bodyPr/>
          <a:lstStyle>
            <a:lvl1pPr>
              <a:defRPr sz="5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© 2014 AT&amp;T Intellectual Property. All rights reserved. AT&amp;T and the AT&amp;T logo are trademarks of AT&amp;T Intellectual Property.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6744" y="6093917"/>
            <a:ext cx="344391" cy="459188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327025" y="6302344"/>
            <a:ext cx="336550" cy="323883"/>
          </a:xfrm>
          <a:prstGeom prst="rect">
            <a:avLst/>
          </a:prstGeom>
        </p:spPr>
        <p:txBody>
          <a:bodyPr/>
          <a:lstStyle>
            <a:lvl1pPr>
              <a:defRPr sz="900" b="1">
                <a:solidFill>
                  <a:srgbClr val="666666"/>
                </a:solidFill>
              </a:defRPr>
            </a:lvl1pPr>
          </a:lstStyle>
          <a:p>
            <a:pPr>
              <a:defRPr/>
            </a:pPr>
            <a:fld id="{8074B6C9-7640-0346-9181-9D7622A3024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33288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 blee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5989320" y="2468880"/>
            <a:ext cx="3154680" cy="4389120"/>
          </a:xfrm>
          <a:prstGeom prst="rect">
            <a:avLst/>
          </a:prstGeom>
          <a:solidFill>
            <a:schemeClr val="tx1"/>
          </a:solidFill>
        </p:spPr>
        <p:txBody>
          <a:bodyPr rtlCol="0">
            <a:normAutofit/>
          </a:bodyPr>
          <a:lstStyle>
            <a:lvl1pPr>
              <a:defRPr sz="900"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0" y="0"/>
            <a:ext cx="5879592" cy="4288536"/>
          </a:xfrm>
          <a:prstGeom prst="rect">
            <a:avLst/>
          </a:prstGeom>
          <a:solidFill>
            <a:schemeClr val="tx1"/>
          </a:solidFill>
        </p:spPr>
        <p:txBody>
          <a:bodyPr rtlCol="0">
            <a:normAutofit/>
          </a:bodyPr>
          <a:lstStyle>
            <a:lvl1pPr>
              <a:defRPr sz="900"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5989320" y="0"/>
            <a:ext cx="3154680" cy="2359152"/>
          </a:xfrm>
          <a:prstGeom prst="rect">
            <a:avLst/>
          </a:prstGeom>
          <a:solidFill>
            <a:schemeClr val="tx1"/>
          </a:solidFill>
        </p:spPr>
        <p:txBody>
          <a:bodyPr rtlCol="0">
            <a:normAutofit/>
          </a:bodyPr>
          <a:lstStyle>
            <a:lvl1pPr>
              <a:defRPr sz="900"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0" y="4398264"/>
            <a:ext cx="5879592" cy="2459736"/>
          </a:xfrm>
          <a:prstGeom prst="rect">
            <a:avLst/>
          </a:prstGeom>
          <a:solidFill>
            <a:schemeClr val="tx1"/>
          </a:solidFill>
        </p:spPr>
        <p:txBody>
          <a:bodyPr rtlCol="0">
            <a:normAutofit/>
          </a:bodyPr>
          <a:lstStyle>
            <a:lvl1pPr>
              <a:defRPr sz="900"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10" name="Title 3"/>
          <p:cNvSpPr>
            <a:spLocks noGrp="1"/>
          </p:cNvSpPr>
          <p:nvPr>
            <p:ph type="title"/>
          </p:nvPr>
        </p:nvSpPr>
        <p:spPr>
          <a:xfrm>
            <a:off x="385385" y="496357"/>
            <a:ext cx="8383871" cy="566363"/>
          </a:xfrm>
          <a:prstGeom prst="roundRect">
            <a:avLst>
              <a:gd name="adj" fmla="val 13793"/>
            </a:avLst>
          </a:prstGeom>
          <a:solidFill>
            <a:schemeClr val="bg1"/>
          </a:solidFill>
        </p:spPr>
        <p:txBody>
          <a:bodyPr/>
          <a:lstStyle>
            <a:lvl1pPr marL="116663">
              <a:defRPr/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20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914400" y="6334574"/>
            <a:ext cx="5773738" cy="291652"/>
          </a:xfrm>
          <a:prstGeom prst="rect">
            <a:avLst/>
          </a:prstGeom>
        </p:spPr>
        <p:txBody>
          <a:bodyPr/>
          <a:lstStyle>
            <a:lvl1pPr>
              <a:defRPr sz="5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© 2014 AT&amp;T Intellectual Property. All rights reserved. AT&amp;T and the AT&amp;T logo are trademarks of AT&amp;T Intellectual Property.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6744" y="6093917"/>
            <a:ext cx="344391" cy="459188"/>
          </a:xfrm>
          <a:prstGeom prst="rect">
            <a:avLst/>
          </a:prstGeom>
        </p:spPr>
      </p:pic>
      <p:sp>
        <p:nvSpPr>
          <p:cNvPr id="12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327025" y="6302344"/>
            <a:ext cx="336550" cy="323883"/>
          </a:xfrm>
          <a:prstGeom prst="rect">
            <a:avLst/>
          </a:prstGeom>
        </p:spPr>
        <p:txBody>
          <a:bodyPr/>
          <a:lstStyle>
            <a:lvl1pPr>
              <a:defRPr sz="900" b="1">
                <a:solidFill>
                  <a:srgbClr val="666666"/>
                </a:solidFill>
              </a:defRPr>
            </a:lvl1pPr>
          </a:lstStyle>
          <a:p>
            <a:pPr>
              <a:defRPr/>
            </a:pPr>
            <a:fld id="{8074B6C9-7640-0346-9181-9D7622A3024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07840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 blee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175186" y="4398264"/>
            <a:ext cx="4968815" cy="2459736"/>
          </a:xfrm>
          <a:prstGeom prst="rect">
            <a:avLst/>
          </a:prstGeom>
          <a:solidFill>
            <a:schemeClr val="tx1"/>
          </a:solidFill>
        </p:spPr>
        <p:txBody>
          <a:bodyPr rtlCol="0">
            <a:normAutofit/>
          </a:bodyPr>
          <a:lstStyle>
            <a:lvl1pPr>
              <a:defRPr sz="900"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0" y="0"/>
            <a:ext cx="9144000" cy="4288536"/>
          </a:xfrm>
          <a:prstGeom prst="rect">
            <a:avLst/>
          </a:prstGeom>
          <a:solidFill>
            <a:schemeClr val="tx1"/>
          </a:solidFill>
        </p:spPr>
        <p:txBody>
          <a:bodyPr rtlCol="0">
            <a:normAutofit/>
          </a:bodyPr>
          <a:lstStyle>
            <a:lvl1pPr>
              <a:defRPr sz="900"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1" y="4398264"/>
            <a:ext cx="4045789" cy="2459736"/>
          </a:xfrm>
          <a:prstGeom prst="rect">
            <a:avLst/>
          </a:prstGeom>
          <a:solidFill>
            <a:schemeClr val="tx1"/>
          </a:solidFill>
        </p:spPr>
        <p:txBody>
          <a:bodyPr rtlCol="0">
            <a:normAutofit/>
          </a:bodyPr>
          <a:lstStyle>
            <a:lvl1pPr>
              <a:defRPr sz="900"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10" name="Title 3"/>
          <p:cNvSpPr>
            <a:spLocks noGrp="1"/>
          </p:cNvSpPr>
          <p:nvPr>
            <p:ph type="title"/>
          </p:nvPr>
        </p:nvSpPr>
        <p:spPr>
          <a:xfrm>
            <a:off x="385385" y="496357"/>
            <a:ext cx="8383871" cy="566363"/>
          </a:xfrm>
          <a:prstGeom prst="roundRect">
            <a:avLst>
              <a:gd name="adj" fmla="val 13793"/>
            </a:avLst>
          </a:prstGeom>
          <a:solidFill>
            <a:schemeClr val="bg1"/>
          </a:solidFill>
        </p:spPr>
        <p:txBody>
          <a:bodyPr/>
          <a:lstStyle>
            <a:lvl1pPr marL="116663">
              <a:defRPr/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20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914400" y="6334574"/>
            <a:ext cx="5773738" cy="291652"/>
          </a:xfrm>
          <a:prstGeom prst="rect">
            <a:avLst/>
          </a:prstGeom>
        </p:spPr>
        <p:txBody>
          <a:bodyPr/>
          <a:lstStyle>
            <a:lvl1pPr>
              <a:defRPr sz="5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© 2014 AT&amp;T Intellectual Property. All rights reserved. AT&amp;T and the AT&amp;T logo are trademarks of AT&amp;T Intellectual Property.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6744" y="6093917"/>
            <a:ext cx="344391" cy="459188"/>
          </a:xfrm>
          <a:prstGeom prst="rect">
            <a:avLst/>
          </a:prstGeom>
        </p:spPr>
      </p:pic>
      <p:sp>
        <p:nvSpPr>
          <p:cNvPr id="9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327025" y="6302344"/>
            <a:ext cx="336550" cy="323883"/>
          </a:xfrm>
          <a:prstGeom prst="rect">
            <a:avLst/>
          </a:prstGeom>
        </p:spPr>
        <p:txBody>
          <a:bodyPr/>
          <a:lstStyle>
            <a:lvl1pPr>
              <a:defRPr sz="900" b="1">
                <a:solidFill>
                  <a:srgbClr val="666666"/>
                </a:solidFill>
              </a:defRPr>
            </a:lvl1pPr>
          </a:lstStyle>
          <a:p>
            <a:pPr>
              <a:defRPr/>
            </a:pPr>
            <a:fld id="{8074B6C9-7640-0346-9181-9D7622A3024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07643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, no ble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566928" y="521209"/>
            <a:ext cx="7888287" cy="596900"/>
          </a:xfrm>
        </p:spPr>
        <p:txBody>
          <a:bodyPr>
            <a:normAutofit/>
          </a:bodyPr>
          <a:lstStyle>
            <a:lvl1pPr>
              <a:defRPr sz="1800" b="0">
                <a:solidFill>
                  <a:srgbClr val="067AB4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914400" y="6334574"/>
            <a:ext cx="5773738" cy="291652"/>
          </a:xfrm>
          <a:prstGeom prst="rect">
            <a:avLst/>
          </a:prstGeom>
        </p:spPr>
        <p:txBody>
          <a:bodyPr/>
          <a:lstStyle>
            <a:lvl1pPr>
              <a:defRPr sz="5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© 2014 AT&amp;T Intellectual Property. All rights reserved. AT&amp;T and the AT&amp;T logo are trademarks of AT&amp;T Intellectual Property.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21"/>
          </p:nvPr>
        </p:nvSpPr>
        <p:spPr>
          <a:xfrm>
            <a:off x="357561" y="1084264"/>
            <a:ext cx="4229935" cy="2854326"/>
          </a:xfrm>
          <a:prstGeom prst="roundRect">
            <a:avLst>
              <a:gd name="adj" fmla="val 3435"/>
            </a:avLst>
          </a:prstGeom>
          <a:solidFill>
            <a:schemeClr val="tx1"/>
          </a:solidFill>
        </p:spPr>
        <p:txBody>
          <a:bodyPr/>
          <a:lstStyle/>
          <a:p>
            <a:endParaRPr lang="en-US"/>
          </a:p>
        </p:txBody>
      </p:sp>
      <p:sp>
        <p:nvSpPr>
          <p:cNvPr id="17" name="Picture Placeholder 2"/>
          <p:cNvSpPr>
            <a:spLocks noGrp="1"/>
          </p:cNvSpPr>
          <p:nvPr>
            <p:ph type="pic" sz="quarter" idx="22"/>
          </p:nvPr>
        </p:nvSpPr>
        <p:spPr>
          <a:xfrm>
            <a:off x="4687494" y="1084264"/>
            <a:ext cx="4098585" cy="2276071"/>
          </a:xfrm>
          <a:prstGeom prst="roundRect">
            <a:avLst>
              <a:gd name="adj" fmla="val 3435"/>
            </a:avLst>
          </a:prstGeom>
          <a:solidFill>
            <a:schemeClr val="tx1"/>
          </a:solidFill>
        </p:spPr>
        <p:txBody>
          <a:bodyPr/>
          <a:lstStyle/>
          <a:p>
            <a:endParaRPr lang="en-US"/>
          </a:p>
        </p:txBody>
      </p:sp>
      <p:sp>
        <p:nvSpPr>
          <p:cNvPr id="18" name="Picture Placeholder 2"/>
          <p:cNvSpPr>
            <a:spLocks noGrp="1"/>
          </p:cNvSpPr>
          <p:nvPr>
            <p:ph type="pic" sz="quarter" idx="23"/>
          </p:nvPr>
        </p:nvSpPr>
        <p:spPr>
          <a:xfrm>
            <a:off x="4687494" y="3457411"/>
            <a:ext cx="4098585" cy="2599747"/>
          </a:xfrm>
          <a:prstGeom prst="roundRect">
            <a:avLst>
              <a:gd name="adj" fmla="val 3435"/>
            </a:avLst>
          </a:prstGeom>
          <a:solidFill>
            <a:schemeClr val="tx1"/>
          </a:solidFill>
        </p:spPr>
        <p:txBody>
          <a:bodyPr/>
          <a:lstStyle/>
          <a:p>
            <a:endParaRPr lang="en-US"/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24"/>
          </p:nvPr>
        </p:nvSpPr>
        <p:spPr>
          <a:xfrm>
            <a:off x="357561" y="4038626"/>
            <a:ext cx="4229935" cy="2018532"/>
          </a:xfrm>
          <a:prstGeom prst="roundRect">
            <a:avLst>
              <a:gd name="adj" fmla="val 3435"/>
            </a:avLst>
          </a:prstGeom>
          <a:solidFill>
            <a:schemeClr val="tx1"/>
          </a:solidFill>
        </p:spPr>
        <p:txBody>
          <a:bodyPr/>
          <a:lstStyle/>
          <a:p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6744" y="6093917"/>
            <a:ext cx="344391" cy="459188"/>
          </a:xfrm>
          <a:prstGeom prst="rect">
            <a:avLst/>
          </a:prstGeom>
        </p:spPr>
      </p:pic>
      <p:sp>
        <p:nvSpPr>
          <p:cNvPr id="12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327025" y="6302344"/>
            <a:ext cx="336550" cy="323883"/>
          </a:xfrm>
          <a:prstGeom prst="rect">
            <a:avLst/>
          </a:prstGeom>
        </p:spPr>
        <p:txBody>
          <a:bodyPr/>
          <a:lstStyle>
            <a:lvl1pPr>
              <a:defRPr sz="900" b="1">
                <a:solidFill>
                  <a:srgbClr val="666666"/>
                </a:solidFill>
              </a:defRPr>
            </a:lvl1pPr>
          </a:lstStyle>
          <a:p>
            <a:pPr>
              <a:defRPr/>
            </a:pPr>
            <a:fld id="{8074B6C9-7640-0346-9181-9D7622A3024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70715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,  text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566928" y="521209"/>
            <a:ext cx="7888287" cy="596900"/>
          </a:xfrm>
        </p:spPr>
        <p:txBody>
          <a:bodyPr>
            <a:normAutofit/>
          </a:bodyPr>
          <a:lstStyle>
            <a:lvl1pPr>
              <a:defRPr sz="1800" b="0">
                <a:solidFill>
                  <a:srgbClr val="067AB4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914400" y="6334574"/>
            <a:ext cx="5773738" cy="291652"/>
          </a:xfrm>
          <a:prstGeom prst="rect">
            <a:avLst/>
          </a:prstGeom>
        </p:spPr>
        <p:txBody>
          <a:bodyPr/>
          <a:lstStyle>
            <a:lvl1pPr>
              <a:defRPr sz="5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© 2014 AT&amp;T Intellectual Property. All rights reserved. AT&amp;T and the AT&amp;T logo are trademarks of AT&amp;T Intellectual Property.</a:t>
            </a:r>
          </a:p>
        </p:txBody>
      </p:sp>
      <p:sp>
        <p:nvSpPr>
          <p:cNvPr id="16" name="Picture Placeholder 3"/>
          <p:cNvSpPr txBox="1">
            <a:spLocks/>
          </p:cNvSpPr>
          <p:nvPr userDrawn="1"/>
        </p:nvSpPr>
        <p:spPr>
          <a:xfrm>
            <a:off x="357188" y="1084440"/>
            <a:ext cx="4160520" cy="2432304"/>
          </a:xfrm>
          <a:prstGeom prst="roundRect">
            <a:avLst>
              <a:gd name="adj" fmla="val 3111"/>
            </a:avLst>
          </a:prstGeom>
          <a:solidFill>
            <a:schemeClr val="tx1"/>
          </a:solidFill>
        </p:spPr>
        <p:txBody>
          <a:bodyPr lIns="68626" tIns="34313" rIns="68626" bIns="34313" rtlCol="0">
            <a:normAutofit/>
          </a:bodyPr>
          <a:lstStyle>
            <a:lvl1pPr marL="0" indent="0" algn="l" rtl="0" eaLnBrk="1" fontAlgn="base" hangingPunct="1">
              <a:spcBef>
                <a:spcPct val="0"/>
              </a:spcBef>
              <a:spcAft>
                <a:spcPts val="800"/>
              </a:spcAft>
              <a:buFont typeface="Arial" charset="0"/>
              <a:defRPr sz="1200" b="0" kern="1200"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0" indent="0" algn="l" rtl="0" eaLnBrk="1" fontAlgn="base" hangingPunct="1">
              <a:spcBef>
                <a:spcPct val="0"/>
              </a:spcBef>
              <a:spcAft>
                <a:spcPts val="600"/>
              </a:spcAft>
              <a:buFont typeface="Arial" charset="0"/>
              <a:defRPr sz="2000" kern="1200"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2pPr>
            <a:lvl3pPr marL="228600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3pPr>
            <a:lvl4pPr marL="458788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–"/>
              <a:defRPr kern="1200"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4pPr>
            <a:lvl5pPr marL="688975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5pPr>
            <a:lvl6pPr marL="860425" indent="-174625" algn="l" defTabSz="86042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 sz="1400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marL="860425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defRPr sz="1200" i="1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/>
              <a:t>Drag picture to placeholder or click icon to add</a:t>
            </a:r>
            <a:endParaRPr lang="en-US" sz="1200" dirty="0"/>
          </a:p>
        </p:txBody>
      </p:sp>
      <p:sp>
        <p:nvSpPr>
          <p:cNvPr id="17" name="Picture Placeholder 3"/>
          <p:cNvSpPr txBox="1">
            <a:spLocks/>
          </p:cNvSpPr>
          <p:nvPr userDrawn="1"/>
        </p:nvSpPr>
        <p:spPr>
          <a:xfrm>
            <a:off x="4625558" y="1084440"/>
            <a:ext cx="4160520" cy="2432304"/>
          </a:xfrm>
          <a:prstGeom prst="roundRect">
            <a:avLst>
              <a:gd name="adj" fmla="val 3111"/>
            </a:avLst>
          </a:prstGeom>
          <a:solidFill>
            <a:schemeClr val="tx1"/>
          </a:solidFill>
        </p:spPr>
        <p:txBody>
          <a:bodyPr lIns="68626" tIns="34313" rIns="68626" bIns="34313" rtlCol="0">
            <a:normAutofit/>
          </a:bodyPr>
          <a:lstStyle>
            <a:lvl1pPr marL="0" indent="0" algn="l" rtl="0" eaLnBrk="1" fontAlgn="base" hangingPunct="1">
              <a:spcBef>
                <a:spcPct val="0"/>
              </a:spcBef>
              <a:spcAft>
                <a:spcPts val="800"/>
              </a:spcAft>
              <a:buFont typeface="Arial" charset="0"/>
              <a:defRPr sz="1200" b="0" kern="1200"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0" indent="0" algn="l" rtl="0" eaLnBrk="1" fontAlgn="base" hangingPunct="1">
              <a:spcBef>
                <a:spcPct val="0"/>
              </a:spcBef>
              <a:spcAft>
                <a:spcPts val="600"/>
              </a:spcAft>
              <a:buFont typeface="Arial" charset="0"/>
              <a:defRPr sz="2000" kern="1200"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2pPr>
            <a:lvl3pPr marL="228600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3pPr>
            <a:lvl4pPr marL="458788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–"/>
              <a:defRPr kern="1200"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4pPr>
            <a:lvl5pPr marL="688975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5pPr>
            <a:lvl6pPr marL="860425" indent="-174625" algn="l" defTabSz="86042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 sz="1400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marL="860425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defRPr sz="1200" i="1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/>
              <a:t>Drag picture to placeholder or click icon to add</a:t>
            </a:r>
            <a:endParaRPr lang="en-US" sz="1200" dirty="0"/>
          </a:p>
        </p:txBody>
      </p:sp>
      <p:sp>
        <p:nvSpPr>
          <p:cNvPr id="18" name="Picture Placeholder 3"/>
          <p:cNvSpPr txBox="1">
            <a:spLocks/>
          </p:cNvSpPr>
          <p:nvPr userDrawn="1"/>
        </p:nvSpPr>
        <p:spPr>
          <a:xfrm>
            <a:off x="357188" y="3624855"/>
            <a:ext cx="4160520" cy="2432304"/>
          </a:xfrm>
          <a:prstGeom prst="roundRect">
            <a:avLst>
              <a:gd name="adj" fmla="val 3111"/>
            </a:avLst>
          </a:prstGeom>
          <a:solidFill>
            <a:schemeClr val="tx1"/>
          </a:solidFill>
        </p:spPr>
        <p:txBody>
          <a:bodyPr lIns="68626" tIns="34313" rIns="68626" bIns="34313" rtlCol="0">
            <a:normAutofit/>
          </a:bodyPr>
          <a:lstStyle>
            <a:lvl1pPr marL="0" indent="0" algn="l" rtl="0" eaLnBrk="1" fontAlgn="base" hangingPunct="1">
              <a:spcBef>
                <a:spcPct val="0"/>
              </a:spcBef>
              <a:spcAft>
                <a:spcPts val="800"/>
              </a:spcAft>
              <a:buFont typeface="Arial" charset="0"/>
              <a:defRPr sz="1200" b="0" kern="1200"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0" indent="0" algn="l" rtl="0" eaLnBrk="1" fontAlgn="base" hangingPunct="1">
              <a:spcBef>
                <a:spcPct val="0"/>
              </a:spcBef>
              <a:spcAft>
                <a:spcPts val="600"/>
              </a:spcAft>
              <a:buFont typeface="Arial" charset="0"/>
              <a:defRPr sz="2000" kern="1200"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2pPr>
            <a:lvl3pPr marL="228600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3pPr>
            <a:lvl4pPr marL="458788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–"/>
              <a:defRPr kern="1200"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4pPr>
            <a:lvl5pPr marL="688975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5pPr>
            <a:lvl6pPr marL="860425" indent="-174625" algn="l" defTabSz="86042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 sz="1400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marL="860425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defRPr sz="1200" i="1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/>
              <a:t>Drag picture to placeholder or click icon to add</a:t>
            </a:r>
            <a:endParaRPr lang="en-US" sz="1200" dirty="0"/>
          </a:p>
        </p:txBody>
      </p:sp>
      <p:sp>
        <p:nvSpPr>
          <p:cNvPr id="19" name="Picture Placeholder 3"/>
          <p:cNvSpPr txBox="1">
            <a:spLocks/>
          </p:cNvSpPr>
          <p:nvPr userDrawn="1"/>
        </p:nvSpPr>
        <p:spPr>
          <a:xfrm>
            <a:off x="4625558" y="3624855"/>
            <a:ext cx="4160520" cy="2432304"/>
          </a:xfrm>
          <a:prstGeom prst="roundRect">
            <a:avLst>
              <a:gd name="adj" fmla="val 3111"/>
            </a:avLst>
          </a:prstGeom>
          <a:solidFill>
            <a:schemeClr val="tx1"/>
          </a:solidFill>
        </p:spPr>
        <p:txBody>
          <a:bodyPr lIns="68626" tIns="34313" rIns="68626" bIns="34313" rtlCol="0">
            <a:normAutofit/>
          </a:bodyPr>
          <a:lstStyle>
            <a:lvl1pPr marL="0" indent="0" algn="l" rtl="0" eaLnBrk="1" fontAlgn="base" hangingPunct="1">
              <a:spcBef>
                <a:spcPct val="0"/>
              </a:spcBef>
              <a:spcAft>
                <a:spcPts val="800"/>
              </a:spcAft>
              <a:buFont typeface="Arial" charset="0"/>
              <a:defRPr sz="1200" b="0" kern="1200"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0" indent="0" algn="l" rtl="0" eaLnBrk="1" fontAlgn="base" hangingPunct="1">
              <a:spcBef>
                <a:spcPct val="0"/>
              </a:spcBef>
              <a:spcAft>
                <a:spcPts val="600"/>
              </a:spcAft>
              <a:buFont typeface="Arial" charset="0"/>
              <a:defRPr sz="2000" kern="1200"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2pPr>
            <a:lvl3pPr marL="228600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3pPr>
            <a:lvl4pPr marL="458788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–"/>
              <a:defRPr kern="1200"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4pPr>
            <a:lvl5pPr marL="688975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5pPr>
            <a:lvl6pPr marL="860425" indent="-174625" algn="l" defTabSz="86042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 sz="1400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marL="860425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defRPr sz="1200" i="1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/>
              <a:t>Drag picture to placeholder or click icon to add</a:t>
            </a:r>
            <a:endParaRPr lang="en-US" sz="1200" dirty="0"/>
          </a:p>
        </p:txBody>
      </p:sp>
      <p:sp>
        <p:nvSpPr>
          <p:cNvPr id="11" name="Content Placeholder 5"/>
          <p:cNvSpPr txBox="1">
            <a:spLocks/>
          </p:cNvSpPr>
          <p:nvPr userDrawn="1"/>
        </p:nvSpPr>
        <p:spPr bwMode="auto">
          <a:xfrm>
            <a:off x="2564461" y="3067764"/>
            <a:ext cx="4006592" cy="1027423"/>
          </a:xfrm>
          <a:prstGeom prst="roundRect">
            <a:avLst>
              <a:gd name="adj" fmla="val 6064"/>
            </a:avLst>
          </a:prstGeom>
          <a:solidFill>
            <a:srgbClr val="FFFFFF"/>
          </a:solidFill>
          <a:ln>
            <a:solidFill>
              <a:srgbClr val="F2F2F2">
                <a:alpha val="0"/>
              </a:srgbClr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137251" tIns="171564" rIns="137251" bIns="137251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0"/>
              </a:spcBef>
              <a:spcAft>
                <a:spcPts val="800"/>
              </a:spcAft>
              <a:buFont typeface="Arial" charset="0"/>
              <a:defRPr sz="2000" b="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0" indent="0" algn="l" rtl="0" eaLnBrk="1" fontAlgn="base" hangingPunct="1">
              <a:spcBef>
                <a:spcPct val="0"/>
              </a:spcBef>
              <a:spcAft>
                <a:spcPts val="600"/>
              </a:spcAft>
              <a:buFont typeface="Arial" charset="0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2pPr>
            <a:lvl3pPr marL="228600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3pPr>
            <a:lvl4pPr marL="458788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–"/>
              <a:defRPr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4pPr>
            <a:lvl5pPr marL="688975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16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5pPr>
            <a:lvl6pPr marL="860425" indent="-174625" algn="l" defTabSz="86042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 sz="1400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marL="860425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defRPr sz="1200" i="1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05875" indent="-137250">
              <a:spcAft>
                <a:spcPts val="751"/>
              </a:spcAft>
              <a:buFont typeface="Arial"/>
              <a:buChar char="•"/>
            </a:pPr>
            <a:endParaRPr lang="en-US" sz="1400" dirty="0">
              <a:cs typeface="Calibri"/>
            </a:endParaRPr>
          </a:p>
          <a:p>
            <a:pPr>
              <a:spcAft>
                <a:spcPts val="751"/>
              </a:spcAft>
            </a:pPr>
            <a:endParaRPr lang="en-US" sz="1400" dirty="0">
              <a:cs typeface="Calibri"/>
            </a:endParaRPr>
          </a:p>
          <a:p>
            <a:pPr>
              <a:spcAft>
                <a:spcPts val="751"/>
              </a:spcAft>
            </a:pPr>
            <a:r>
              <a:rPr lang="en-US" sz="1400" dirty="0">
                <a:cs typeface="Calibri"/>
              </a:rPr>
              <a:t> </a:t>
            </a:r>
          </a:p>
          <a:p>
            <a:pPr>
              <a:spcAft>
                <a:spcPts val="751"/>
              </a:spcAft>
            </a:pPr>
            <a:endParaRPr lang="en-US" sz="1400" dirty="0"/>
          </a:p>
          <a:p>
            <a:pPr>
              <a:spcAft>
                <a:spcPts val="751"/>
              </a:spcAft>
            </a:pPr>
            <a:endParaRPr lang="en-US" sz="1400" dirty="0"/>
          </a:p>
        </p:txBody>
      </p:sp>
      <p:sp>
        <p:nvSpPr>
          <p:cNvPr id="20" name="Text Placeholder 7"/>
          <p:cNvSpPr>
            <a:spLocks noGrp="1"/>
          </p:cNvSpPr>
          <p:nvPr>
            <p:ph type="body" sz="quarter" idx="25"/>
          </p:nvPr>
        </p:nvSpPr>
        <p:spPr>
          <a:xfrm>
            <a:off x="2564461" y="3110505"/>
            <a:ext cx="4006592" cy="1028700"/>
          </a:xfrm>
          <a:prstGeom prst="roundRect">
            <a:avLst>
              <a:gd name="adj" fmla="val 8667"/>
            </a:avLst>
          </a:prstGeom>
          <a:solidFill>
            <a:schemeClr val="bg1"/>
          </a:solidFill>
        </p:spPr>
        <p:txBody>
          <a:bodyPr/>
          <a:lstStyle>
            <a:lvl1pPr algn="ctr"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6744" y="6093917"/>
            <a:ext cx="344391" cy="459188"/>
          </a:xfrm>
          <a:prstGeom prst="rect">
            <a:avLst/>
          </a:prstGeom>
        </p:spPr>
      </p:pic>
      <p:sp>
        <p:nvSpPr>
          <p:cNvPr id="12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327025" y="6302344"/>
            <a:ext cx="336550" cy="323883"/>
          </a:xfrm>
          <a:prstGeom prst="rect">
            <a:avLst/>
          </a:prstGeom>
        </p:spPr>
        <p:txBody>
          <a:bodyPr/>
          <a:lstStyle>
            <a:lvl1pPr>
              <a:defRPr sz="900" b="1">
                <a:solidFill>
                  <a:srgbClr val="666666"/>
                </a:solidFill>
              </a:defRPr>
            </a:lvl1pPr>
          </a:lstStyle>
          <a:p>
            <a:pPr>
              <a:defRPr/>
            </a:pPr>
            <a:fld id="{8074B6C9-7640-0346-9181-9D7622A3024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33137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 + 1 Column 2 sections: Oran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914400" y="6334574"/>
            <a:ext cx="5773738" cy="291652"/>
          </a:xfrm>
          <a:prstGeom prst="rect">
            <a:avLst/>
          </a:prstGeom>
        </p:spPr>
        <p:txBody>
          <a:bodyPr/>
          <a:lstStyle>
            <a:lvl1pPr>
              <a:defRPr sz="5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© 2014 AT&amp;T Intellectual Property. All rights reserved. AT&amp;T and the AT&amp;T logo are trademarks of AT&amp;T Intellectual Property.</a:t>
            </a:r>
          </a:p>
        </p:txBody>
      </p:sp>
      <p:sp>
        <p:nvSpPr>
          <p:cNvPr id="26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36823" y="358776"/>
            <a:ext cx="2358703" cy="1789114"/>
          </a:xfrm>
          <a:prstGeom prst="roundRect">
            <a:avLst>
              <a:gd name="adj" fmla="val 5577"/>
            </a:avLst>
          </a:prstGeom>
          <a:solidFill>
            <a:schemeClr val="tx1"/>
          </a:solidFill>
        </p:spPr>
        <p:txBody>
          <a:bodyPr/>
          <a:lstStyle>
            <a:lvl1pPr marL="85781" indent="0"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7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41146" y="2282053"/>
            <a:ext cx="2358703" cy="3765064"/>
          </a:xfrm>
          <a:prstGeom prst="roundRect">
            <a:avLst>
              <a:gd name="adj" fmla="val 5577"/>
            </a:avLst>
          </a:prstGeom>
          <a:solidFill>
            <a:schemeClr val="tx1"/>
          </a:solidFill>
        </p:spPr>
        <p:txBody>
          <a:bodyPr/>
          <a:lstStyle>
            <a:lvl1pPr marL="88164" indent="0">
              <a:defRPr sz="14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327025" y="6302344"/>
            <a:ext cx="336550" cy="323883"/>
          </a:xfrm>
          <a:prstGeom prst="rect">
            <a:avLst/>
          </a:prstGeom>
        </p:spPr>
        <p:txBody>
          <a:bodyPr/>
          <a:lstStyle>
            <a:lvl1pPr>
              <a:defRPr sz="900" b="1">
                <a:solidFill>
                  <a:srgbClr val="666666"/>
                </a:solidFill>
              </a:defRPr>
            </a:lvl1pPr>
          </a:lstStyle>
          <a:p>
            <a:pPr>
              <a:defRPr/>
            </a:pPr>
            <a:fld id="{8074B6C9-7640-0346-9181-9D7622A3024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687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A6BAA-08CC-48B5-8AC5-FD6D6BAB7B07}" type="datetime1">
              <a:rPr lang="en-US"/>
              <a:pPr>
                <a:defRPr/>
              </a:pPr>
              <a:t>12/20/2016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852A5-7399-4EE1-9575-EC2EB42215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46648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full Image + 1 Column 2 sections: Blu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914400" y="6334574"/>
            <a:ext cx="5773738" cy="291652"/>
          </a:xfrm>
          <a:prstGeom prst="rect">
            <a:avLst/>
          </a:prstGeom>
        </p:spPr>
        <p:txBody>
          <a:bodyPr/>
          <a:lstStyle>
            <a:lvl1pPr>
              <a:defRPr sz="5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© 2014 AT&amp;T Intellectual Property. All rights reserved. AT&amp;T and the AT&amp;T logo are trademarks of AT&amp;T Intellectual Property.</a:t>
            </a:r>
          </a:p>
        </p:txBody>
      </p:sp>
      <p:sp>
        <p:nvSpPr>
          <p:cNvPr id="20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36823" y="358776"/>
            <a:ext cx="2358703" cy="1789114"/>
          </a:xfrm>
          <a:prstGeom prst="roundRect">
            <a:avLst>
              <a:gd name="adj" fmla="val 5577"/>
            </a:avLst>
          </a:prstGeom>
          <a:solidFill>
            <a:schemeClr val="tx1"/>
          </a:solidFill>
        </p:spPr>
        <p:txBody>
          <a:bodyPr/>
          <a:lstStyle>
            <a:lvl1pPr marL="85781" indent="0">
              <a:defRPr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41146" y="2282053"/>
            <a:ext cx="2358703" cy="3765064"/>
          </a:xfrm>
          <a:prstGeom prst="roundRect">
            <a:avLst>
              <a:gd name="adj" fmla="val 5577"/>
            </a:avLst>
          </a:prstGeom>
          <a:solidFill>
            <a:schemeClr val="tx1"/>
          </a:solidFill>
        </p:spPr>
        <p:txBody>
          <a:bodyPr/>
          <a:lstStyle>
            <a:lvl1pPr marL="88164" indent="0">
              <a:defRPr sz="14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327025" y="6302344"/>
            <a:ext cx="336550" cy="323883"/>
          </a:xfrm>
          <a:prstGeom prst="rect">
            <a:avLst/>
          </a:prstGeom>
        </p:spPr>
        <p:txBody>
          <a:bodyPr/>
          <a:lstStyle>
            <a:lvl1pPr>
              <a:defRPr sz="900" b="1">
                <a:solidFill>
                  <a:srgbClr val="666666"/>
                </a:solidFill>
              </a:defRPr>
            </a:lvl1pPr>
          </a:lstStyle>
          <a:p>
            <a:pPr>
              <a:defRPr/>
            </a:pPr>
            <a:fld id="{8074B6C9-7640-0346-9181-9D7622A3024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0873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full Image + 1 Column 2 sections:  Gree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914400" y="6334574"/>
            <a:ext cx="5773738" cy="291652"/>
          </a:xfrm>
          <a:prstGeom prst="rect">
            <a:avLst/>
          </a:prstGeom>
        </p:spPr>
        <p:txBody>
          <a:bodyPr/>
          <a:lstStyle>
            <a:lvl1pPr>
              <a:defRPr sz="5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© 2014 AT&amp;T Intellectual Property. All rights reserved. AT&amp;T and the AT&amp;T logo are trademarks of AT&amp;T Intellectual Property.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36823" y="358776"/>
            <a:ext cx="2358703" cy="1789114"/>
          </a:xfrm>
          <a:prstGeom prst="roundRect">
            <a:avLst>
              <a:gd name="adj" fmla="val 5577"/>
            </a:avLst>
          </a:prstGeom>
          <a:solidFill>
            <a:schemeClr val="tx1"/>
          </a:solidFill>
        </p:spPr>
        <p:txBody>
          <a:bodyPr/>
          <a:lstStyle>
            <a:lvl1pPr marL="85781" indent="0">
              <a:defRPr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41146" y="2282053"/>
            <a:ext cx="2358703" cy="3765064"/>
          </a:xfrm>
          <a:prstGeom prst="roundRect">
            <a:avLst>
              <a:gd name="adj" fmla="val 5577"/>
            </a:avLst>
          </a:prstGeom>
          <a:solidFill>
            <a:schemeClr val="tx1"/>
          </a:solidFill>
        </p:spPr>
        <p:txBody>
          <a:bodyPr/>
          <a:lstStyle>
            <a:lvl1pPr marL="88164" indent="0">
              <a:defRPr sz="14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6744" y="6093917"/>
            <a:ext cx="344391" cy="459188"/>
          </a:xfrm>
          <a:prstGeom prst="rect">
            <a:avLst/>
          </a:prstGeom>
        </p:spPr>
      </p:pic>
      <p:sp>
        <p:nvSpPr>
          <p:cNvPr id="9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327025" y="6302344"/>
            <a:ext cx="336550" cy="323883"/>
          </a:xfrm>
          <a:prstGeom prst="rect">
            <a:avLst/>
          </a:prstGeom>
        </p:spPr>
        <p:txBody>
          <a:bodyPr/>
          <a:lstStyle>
            <a:lvl1pPr>
              <a:defRPr sz="900" b="1">
                <a:solidFill>
                  <a:srgbClr val="666666"/>
                </a:solidFill>
              </a:defRPr>
            </a:lvl1pPr>
          </a:lstStyle>
          <a:p>
            <a:pPr>
              <a:defRPr/>
            </a:pPr>
            <a:fld id="{8074B6C9-7640-0346-9181-9D7622A3024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4434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+ image righ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914400" y="6334574"/>
            <a:ext cx="5773738" cy="291652"/>
          </a:xfrm>
          <a:prstGeom prst="rect">
            <a:avLst/>
          </a:prstGeom>
        </p:spPr>
        <p:txBody>
          <a:bodyPr/>
          <a:lstStyle>
            <a:lvl1pPr>
              <a:defRPr sz="500">
                <a:solidFill>
                  <a:srgbClr val="666666"/>
                </a:solidFill>
              </a:defRPr>
            </a:lvl1pPr>
          </a:lstStyle>
          <a:p>
            <a:r>
              <a:rPr lang="en-US" dirty="0"/>
              <a:t>© 2014 AT&amp;T Intellectual Property. All rights reserved. AT&amp;T and the AT&amp;T logo are trademarks of AT&amp;T Intellectual Property.</a:t>
            </a:r>
          </a:p>
        </p:txBody>
      </p:sp>
      <p:sp>
        <p:nvSpPr>
          <p:cNvPr id="41" name="Title 3"/>
          <p:cNvSpPr>
            <a:spLocks noGrp="1"/>
          </p:cNvSpPr>
          <p:nvPr>
            <p:ph type="title"/>
          </p:nvPr>
        </p:nvSpPr>
        <p:spPr>
          <a:xfrm>
            <a:off x="563563" y="517526"/>
            <a:ext cx="8004175" cy="768476"/>
          </a:xfrm>
        </p:spPr>
        <p:txBody>
          <a:bodyPr/>
          <a:lstStyle/>
          <a:p>
            <a:r>
              <a:rPr lang="en-US" dirty="0"/>
              <a:t>Slide Title here</a:t>
            </a:r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606506" y="1286000"/>
            <a:ext cx="3918100" cy="4652837"/>
          </a:xfrm>
          <a:prstGeom prst="roundRect">
            <a:avLst>
              <a:gd name="adj" fmla="val 2689"/>
            </a:avLst>
          </a:prstGeom>
          <a:solidFill>
            <a:schemeClr val="tx1"/>
          </a:solidFill>
        </p:spPr>
        <p:txBody>
          <a:bodyPr rtlCol="0">
            <a:normAutofit/>
          </a:bodyPr>
          <a:lstStyle>
            <a:lvl1pPr>
              <a:defRPr sz="900"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9" name="Content Placeholder 5"/>
          <p:cNvSpPr txBox="1">
            <a:spLocks/>
          </p:cNvSpPr>
          <p:nvPr userDrawn="1"/>
        </p:nvSpPr>
        <p:spPr bwMode="auto">
          <a:xfrm>
            <a:off x="357188" y="1286000"/>
            <a:ext cx="4127726" cy="4652837"/>
          </a:xfrm>
          <a:prstGeom prst="roundRect">
            <a:avLst>
              <a:gd name="adj" fmla="val 2400"/>
            </a:avLst>
          </a:prstGeom>
          <a:solidFill>
            <a:srgbClr val="FFFFFF"/>
          </a:solidFill>
          <a:ln>
            <a:solidFill>
              <a:srgbClr val="F2F2F2">
                <a:alpha val="0"/>
              </a:srgbClr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137251" tIns="171564" rIns="137251" bIns="137251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0"/>
              </a:spcBef>
              <a:spcAft>
                <a:spcPts val="800"/>
              </a:spcAft>
              <a:buFont typeface="Arial" charset="0"/>
              <a:defRPr sz="2000" b="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0" indent="0" algn="l" rtl="0" eaLnBrk="1" fontAlgn="base" hangingPunct="1">
              <a:spcBef>
                <a:spcPct val="0"/>
              </a:spcBef>
              <a:spcAft>
                <a:spcPts val="600"/>
              </a:spcAft>
              <a:buFont typeface="Arial" charset="0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2pPr>
            <a:lvl3pPr marL="228600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3pPr>
            <a:lvl4pPr marL="458788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–"/>
              <a:defRPr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4pPr>
            <a:lvl5pPr marL="688975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16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5pPr>
            <a:lvl6pPr marL="860425" indent="-174625" algn="l" defTabSz="86042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 sz="1400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marL="860425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defRPr sz="1200" i="1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05875" indent="-137250">
              <a:spcAft>
                <a:spcPts val="751"/>
              </a:spcAft>
              <a:buFont typeface="Arial"/>
              <a:buChar char="•"/>
            </a:pPr>
            <a:endParaRPr lang="en-US" sz="1400" dirty="0">
              <a:cs typeface="Calibri"/>
            </a:endParaRPr>
          </a:p>
          <a:p>
            <a:pPr>
              <a:spcAft>
                <a:spcPts val="751"/>
              </a:spcAft>
            </a:pPr>
            <a:endParaRPr lang="en-US" sz="1400" dirty="0">
              <a:cs typeface="Calibri"/>
            </a:endParaRPr>
          </a:p>
          <a:p>
            <a:pPr>
              <a:spcAft>
                <a:spcPts val="751"/>
              </a:spcAft>
            </a:pPr>
            <a:r>
              <a:rPr lang="en-US" sz="1400" dirty="0">
                <a:cs typeface="Calibri"/>
              </a:rPr>
              <a:t> </a:t>
            </a:r>
          </a:p>
          <a:p>
            <a:pPr>
              <a:spcAft>
                <a:spcPts val="751"/>
              </a:spcAft>
            </a:pPr>
            <a:endParaRPr lang="en-US" sz="1400" dirty="0"/>
          </a:p>
          <a:p>
            <a:pPr>
              <a:spcAft>
                <a:spcPts val="751"/>
              </a:spcAft>
            </a:pPr>
            <a:endParaRPr lang="en-US" sz="140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22"/>
          </p:nvPr>
        </p:nvSpPr>
        <p:spPr>
          <a:xfrm>
            <a:off x="586566" y="1484314"/>
            <a:ext cx="3706878" cy="424815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6744" y="6093917"/>
            <a:ext cx="344391" cy="459188"/>
          </a:xfrm>
          <a:prstGeom prst="rect">
            <a:avLst/>
          </a:prstGeom>
        </p:spPr>
      </p:pic>
      <p:sp>
        <p:nvSpPr>
          <p:cNvPr id="10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327025" y="6302344"/>
            <a:ext cx="336550" cy="323883"/>
          </a:xfrm>
          <a:prstGeom prst="rect">
            <a:avLst/>
          </a:prstGeom>
        </p:spPr>
        <p:txBody>
          <a:bodyPr/>
          <a:lstStyle>
            <a:lvl1pPr>
              <a:defRPr sz="900" b="1">
                <a:solidFill>
                  <a:srgbClr val="666666"/>
                </a:solidFill>
              </a:defRPr>
            </a:lvl1pPr>
          </a:lstStyle>
          <a:p>
            <a:pPr>
              <a:defRPr/>
            </a:pPr>
            <a:fld id="{8074B6C9-7640-0346-9181-9D7622A3024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90042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+ image lef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914400" y="6334574"/>
            <a:ext cx="5773738" cy="291652"/>
          </a:xfrm>
          <a:prstGeom prst="rect">
            <a:avLst/>
          </a:prstGeom>
        </p:spPr>
        <p:txBody>
          <a:bodyPr/>
          <a:lstStyle>
            <a:lvl1pPr>
              <a:defRPr sz="500">
                <a:solidFill>
                  <a:srgbClr val="666666"/>
                </a:solidFill>
              </a:defRPr>
            </a:lvl1pPr>
          </a:lstStyle>
          <a:p>
            <a:r>
              <a:rPr lang="en-US" dirty="0"/>
              <a:t>© 2014 AT&amp;T Intellectual Property. All rights reserved. AT&amp;T and the AT&amp;T logo are trademarks of AT&amp;T Intellectual Property.</a:t>
            </a:r>
          </a:p>
        </p:txBody>
      </p:sp>
      <p:sp>
        <p:nvSpPr>
          <p:cNvPr id="41" name="Title 3"/>
          <p:cNvSpPr>
            <a:spLocks noGrp="1"/>
          </p:cNvSpPr>
          <p:nvPr>
            <p:ph type="title"/>
          </p:nvPr>
        </p:nvSpPr>
        <p:spPr>
          <a:xfrm>
            <a:off x="563563" y="517526"/>
            <a:ext cx="8004175" cy="768476"/>
          </a:xfrm>
        </p:spPr>
        <p:txBody>
          <a:bodyPr/>
          <a:lstStyle/>
          <a:p>
            <a:r>
              <a:rPr lang="en-US" dirty="0"/>
              <a:t>Slide Title here</a:t>
            </a:r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57188" y="1286000"/>
            <a:ext cx="3918100" cy="4652837"/>
          </a:xfrm>
          <a:prstGeom prst="roundRect">
            <a:avLst>
              <a:gd name="adj" fmla="val 2689"/>
            </a:avLst>
          </a:prstGeom>
          <a:solidFill>
            <a:schemeClr val="tx1"/>
          </a:solidFill>
        </p:spPr>
        <p:txBody>
          <a:bodyPr rtlCol="0">
            <a:normAutofit/>
          </a:bodyPr>
          <a:lstStyle>
            <a:lvl1pPr>
              <a:defRPr sz="900"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11" name="Content Placeholder 5"/>
          <p:cNvSpPr txBox="1">
            <a:spLocks/>
          </p:cNvSpPr>
          <p:nvPr userDrawn="1"/>
        </p:nvSpPr>
        <p:spPr bwMode="auto">
          <a:xfrm>
            <a:off x="4658352" y="1286002"/>
            <a:ext cx="4127726" cy="4652837"/>
          </a:xfrm>
          <a:prstGeom prst="roundRect">
            <a:avLst>
              <a:gd name="adj" fmla="val 2400"/>
            </a:avLst>
          </a:prstGeom>
          <a:solidFill>
            <a:srgbClr val="FFFFFF"/>
          </a:solidFill>
          <a:ln>
            <a:solidFill>
              <a:srgbClr val="F2F2F2">
                <a:alpha val="0"/>
              </a:srgbClr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137251" tIns="171564" rIns="137251" bIns="137251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0"/>
              </a:spcBef>
              <a:spcAft>
                <a:spcPts val="800"/>
              </a:spcAft>
              <a:buFont typeface="Arial" charset="0"/>
              <a:defRPr sz="2000" b="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0" indent="0" algn="l" rtl="0" eaLnBrk="1" fontAlgn="base" hangingPunct="1">
              <a:spcBef>
                <a:spcPct val="0"/>
              </a:spcBef>
              <a:spcAft>
                <a:spcPts val="600"/>
              </a:spcAft>
              <a:buFont typeface="Arial" charset="0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2pPr>
            <a:lvl3pPr marL="228600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3pPr>
            <a:lvl4pPr marL="458788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–"/>
              <a:defRPr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4pPr>
            <a:lvl5pPr marL="688975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16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5pPr>
            <a:lvl6pPr marL="860425" indent="-174625" algn="l" defTabSz="86042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 sz="1400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marL="860425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defRPr sz="1200" i="1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05875" indent="-137250">
              <a:spcAft>
                <a:spcPts val="751"/>
              </a:spcAft>
              <a:buFont typeface="Arial"/>
              <a:buChar char="•"/>
            </a:pPr>
            <a:endParaRPr lang="en-US" sz="1400" dirty="0">
              <a:cs typeface="Calibri"/>
            </a:endParaRPr>
          </a:p>
          <a:p>
            <a:pPr>
              <a:spcAft>
                <a:spcPts val="751"/>
              </a:spcAft>
            </a:pPr>
            <a:endParaRPr lang="en-US" sz="1400" dirty="0">
              <a:cs typeface="Calibri"/>
            </a:endParaRPr>
          </a:p>
          <a:p>
            <a:pPr>
              <a:spcAft>
                <a:spcPts val="751"/>
              </a:spcAft>
            </a:pPr>
            <a:r>
              <a:rPr lang="en-US" sz="1400" dirty="0">
                <a:cs typeface="Calibri"/>
              </a:rPr>
              <a:t> </a:t>
            </a:r>
          </a:p>
          <a:p>
            <a:pPr>
              <a:spcAft>
                <a:spcPts val="751"/>
              </a:spcAft>
            </a:pPr>
            <a:endParaRPr lang="en-US" sz="1400" dirty="0"/>
          </a:p>
          <a:p>
            <a:pPr>
              <a:spcAft>
                <a:spcPts val="751"/>
              </a:spcAft>
            </a:pPr>
            <a:endParaRPr lang="en-US" sz="1400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22"/>
          </p:nvPr>
        </p:nvSpPr>
        <p:spPr>
          <a:xfrm>
            <a:off x="4847683" y="1474123"/>
            <a:ext cx="3720055" cy="424815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6744" y="6093917"/>
            <a:ext cx="344391" cy="459188"/>
          </a:xfrm>
          <a:prstGeom prst="rect">
            <a:avLst/>
          </a:prstGeom>
        </p:spPr>
      </p:pic>
      <p:sp>
        <p:nvSpPr>
          <p:cNvPr id="9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327025" y="6302344"/>
            <a:ext cx="336550" cy="323883"/>
          </a:xfrm>
          <a:prstGeom prst="rect">
            <a:avLst/>
          </a:prstGeom>
        </p:spPr>
        <p:txBody>
          <a:bodyPr/>
          <a:lstStyle>
            <a:lvl1pPr>
              <a:defRPr sz="900" b="1">
                <a:solidFill>
                  <a:srgbClr val="666666"/>
                </a:solidFill>
              </a:defRPr>
            </a:lvl1pPr>
          </a:lstStyle>
          <a:p>
            <a:pPr>
              <a:defRPr/>
            </a:pPr>
            <a:fld id="{8074B6C9-7640-0346-9181-9D7622A3024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90900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89" y="1286002"/>
            <a:ext cx="8428890" cy="4652837"/>
          </a:xfrm>
          <a:prstGeom prst="roundRect">
            <a:avLst>
              <a:gd name="adj" fmla="val 2400"/>
            </a:avLst>
          </a:prstGeom>
          <a:solidFill>
            <a:srgbClr val="FFFFFF"/>
          </a:solidFill>
          <a:ln>
            <a:solidFill>
              <a:srgbClr val="F2F2F2">
                <a:alpha val="0"/>
              </a:srgbClr>
            </a:solidFill>
          </a:ln>
        </p:spPr>
        <p:txBody>
          <a:bodyPr lIns="137251" tIns="68626" rIns="137251" bIns="137251"/>
          <a:lstStyle>
            <a:lvl1pPr>
              <a:defRPr>
                <a:ln>
                  <a:noFill/>
                </a:ln>
                <a:solidFill>
                  <a:schemeClr val="accent1"/>
                </a:solidFill>
              </a:defRPr>
            </a:lvl1pPr>
            <a:lvl2pPr>
              <a:defRPr>
                <a:ln>
                  <a:noFill/>
                </a:ln>
                <a:solidFill>
                  <a:schemeClr val="tx2"/>
                </a:solidFill>
              </a:defRPr>
            </a:lvl2pPr>
            <a:lvl3pPr>
              <a:defRPr>
                <a:ln>
                  <a:noFill/>
                </a:ln>
                <a:solidFill>
                  <a:schemeClr val="tx2"/>
                </a:solidFill>
              </a:defRPr>
            </a:lvl3pPr>
            <a:lvl4pPr>
              <a:defRPr>
                <a:ln>
                  <a:noFill/>
                </a:ln>
                <a:solidFill>
                  <a:schemeClr val="tx2"/>
                </a:solidFill>
              </a:defRPr>
            </a:lvl4pPr>
            <a:lvl5pPr>
              <a:defRPr>
                <a:ln>
                  <a:noFill/>
                </a:ln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563563" y="517526"/>
            <a:ext cx="8004175" cy="768476"/>
          </a:xfrm>
          <a:noFill/>
        </p:spPr>
        <p:txBody>
          <a:bodyPr/>
          <a:lstStyle>
            <a:lvl1pPr>
              <a:defRPr sz="1800"/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endParaRPr lang="en-CA" dirty="0"/>
          </a:p>
        </p:txBody>
      </p:sp>
      <p:sp>
        <p:nvSpPr>
          <p:cNvPr id="13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914400" y="6334574"/>
            <a:ext cx="5773738" cy="291652"/>
          </a:xfrm>
          <a:prstGeom prst="rect">
            <a:avLst/>
          </a:prstGeom>
        </p:spPr>
        <p:txBody>
          <a:bodyPr/>
          <a:lstStyle>
            <a:lvl1pPr>
              <a:defRPr sz="500">
                <a:solidFill>
                  <a:srgbClr val="666666"/>
                </a:solidFill>
              </a:defRPr>
            </a:lvl1pPr>
          </a:lstStyle>
          <a:p>
            <a:r>
              <a:rPr lang="en-US" dirty="0"/>
              <a:t>© 2014 AT&amp;T Intellectual Property. All rights reserved. AT&amp;T and the AT&amp;T logo are trademarks of AT&amp;T Intellectual Property.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6744" y="6093917"/>
            <a:ext cx="344391" cy="459188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327025" y="6302344"/>
            <a:ext cx="336550" cy="323883"/>
          </a:xfrm>
          <a:prstGeom prst="rect">
            <a:avLst/>
          </a:prstGeom>
        </p:spPr>
        <p:txBody>
          <a:bodyPr/>
          <a:lstStyle>
            <a:lvl1pPr>
              <a:defRPr sz="900" b="1">
                <a:solidFill>
                  <a:srgbClr val="666666"/>
                </a:solidFill>
              </a:defRPr>
            </a:lvl1pPr>
          </a:lstStyle>
          <a:p>
            <a:pPr>
              <a:defRPr/>
            </a:pPr>
            <a:fld id="{8074B6C9-7640-0346-9181-9D7622A3024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98541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slide 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563563" y="517526"/>
            <a:ext cx="8004175" cy="768476"/>
          </a:xfrm>
          <a:noFill/>
        </p:spPr>
        <p:txBody>
          <a:bodyPr/>
          <a:lstStyle>
            <a:lvl1pPr>
              <a:defRPr sz="1800"/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endParaRPr lang="en-CA" dirty="0"/>
          </a:p>
        </p:txBody>
      </p:sp>
      <p:sp>
        <p:nvSpPr>
          <p:cNvPr id="13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914400" y="6334574"/>
            <a:ext cx="5773738" cy="291652"/>
          </a:xfrm>
          <a:prstGeom prst="rect">
            <a:avLst/>
          </a:prstGeom>
        </p:spPr>
        <p:txBody>
          <a:bodyPr/>
          <a:lstStyle>
            <a:lvl1pPr>
              <a:defRPr sz="500">
                <a:solidFill>
                  <a:srgbClr val="666666"/>
                </a:solidFill>
              </a:defRPr>
            </a:lvl1pPr>
          </a:lstStyle>
          <a:p>
            <a:r>
              <a:rPr lang="en-US" dirty="0"/>
              <a:t>© 2014 AT&amp;T Intellectual Property. All rights reserved. AT&amp;T and the AT&amp;T logo are trademarks of AT&amp;T Intellectual Property.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6744" y="6093917"/>
            <a:ext cx="344391" cy="459188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327025" y="6302344"/>
            <a:ext cx="336550" cy="323883"/>
          </a:xfrm>
          <a:prstGeom prst="rect">
            <a:avLst/>
          </a:prstGeom>
        </p:spPr>
        <p:txBody>
          <a:bodyPr/>
          <a:lstStyle>
            <a:lvl1pPr>
              <a:defRPr sz="900" b="1">
                <a:solidFill>
                  <a:srgbClr val="666666"/>
                </a:solidFill>
              </a:defRPr>
            </a:lvl1pPr>
          </a:lstStyle>
          <a:p>
            <a:pPr>
              <a:defRPr/>
            </a:pPr>
            <a:fld id="{8074B6C9-7640-0346-9181-9D7622A3024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92376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xt slide 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563563" y="517526"/>
            <a:ext cx="8004175" cy="768476"/>
          </a:xfrm>
          <a:noFill/>
        </p:spPr>
        <p:txBody>
          <a:bodyPr/>
          <a:lstStyle>
            <a:lvl1pPr>
              <a:defRPr sz="1800"/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endParaRPr lang="en-CA" dirty="0"/>
          </a:p>
        </p:txBody>
      </p:sp>
      <p:sp>
        <p:nvSpPr>
          <p:cNvPr id="13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914400" y="6334574"/>
            <a:ext cx="5773738" cy="291652"/>
          </a:xfrm>
          <a:prstGeom prst="rect">
            <a:avLst/>
          </a:prstGeom>
        </p:spPr>
        <p:txBody>
          <a:bodyPr/>
          <a:lstStyle>
            <a:lvl1pPr>
              <a:defRPr sz="500">
                <a:solidFill>
                  <a:srgbClr val="666666"/>
                </a:solidFill>
              </a:defRPr>
            </a:lvl1pPr>
          </a:lstStyle>
          <a:p>
            <a:r>
              <a:rPr lang="en-US" dirty="0"/>
              <a:t>© 2014 AT&amp;T Intellectual Property. All rights reserved. AT&amp;T and the AT&amp;T logo are trademarks of AT&amp;T Intellectual Property.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327025" y="6302344"/>
            <a:ext cx="336550" cy="323883"/>
          </a:xfrm>
          <a:prstGeom prst="rect">
            <a:avLst/>
          </a:prstGeom>
        </p:spPr>
        <p:txBody>
          <a:bodyPr/>
          <a:lstStyle>
            <a:lvl1pPr>
              <a:defRPr sz="900" b="1">
                <a:solidFill>
                  <a:srgbClr val="666666"/>
                </a:solidFill>
              </a:defRPr>
            </a:lvl1pPr>
          </a:lstStyle>
          <a:p>
            <a:pPr>
              <a:defRPr/>
            </a:pPr>
            <a:fld id="{8074B6C9-7640-0346-9181-9D7622A3024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812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two column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226032" y="6525509"/>
            <a:ext cx="5773738" cy="291652"/>
          </a:xfrm>
          <a:prstGeom prst="rect">
            <a:avLst/>
          </a:prstGeom>
        </p:spPr>
        <p:txBody>
          <a:bodyPr/>
          <a:lstStyle>
            <a:lvl1pPr>
              <a:defRPr sz="500">
                <a:solidFill>
                  <a:srgbClr val="666666"/>
                </a:solidFill>
              </a:defRPr>
            </a:lvl1pPr>
          </a:lstStyle>
          <a:p>
            <a:r>
              <a:rPr lang="en-US" dirty="0"/>
              <a:t>© 2014 AT&amp;T Intellectual Property. All rights reserved. AT&amp;T and the AT&amp;T logo are trademarks of AT&amp;T Intellectual Property.</a:t>
            </a:r>
          </a:p>
        </p:txBody>
      </p:sp>
      <p:sp>
        <p:nvSpPr>
          <p:cNvPr id="41" name="Title 3"/>
          <p:cNvSpPr>
            <a:spLocks noGrp="1"/>
          </p:cNvSpPr>
          <p:nvPr>
            <p:ph type="title"/>
          </p:nvPr>
        </p:nvSpPr>
        <p:spPr>
          <a:xfrm>
            <a:off x="563563" y="517526"/>
            <a:ext cx="8004175" cy="768476"/>
          </a:xfrm>
        </p:spPr>
        <p:txBody>
          <a:bodyPr/>
          <a:lstStyle/>
          <a:p>
            <a:r>
              <a:rPr lang="en-US" dirty="0"/>
              <a:t>Slide Title here</a:t>
            </a:r>
          </a:p>
        </p:txBody>
      </p:sp>
      <p:sp>
        <p:nvSpPr>
          <p:cNvPr id="9" name="Content Placeholder 5"/>
          <p:cNvSpPr txBox="1">
            <a:spLocks/>
          </p:cNvSpPr>
          <p:nvPr userDrawn="1"/>
        </p:nvSpPr>
        <p:spPr bwMode="auto">
          <a:xfrm>
            <a:off x="414157" y="952904"/>
            <a:ext cx="4127726" cy="5042517"/>
          </a:xfrm>
          <a:prstGeom prst="roundRect">
            <a:avLst>
              <a:gd name="adj" fmla="val 2400"/>
            </a:avLst>
          </a:prstGeom>
          <a:solidFill>
            <a:srgbClr val="FFFFFF"/>
          </a:solidFill>
          <a:ln>
            <a:solidFill>
              <a:srgbClr val="F2F2F2">
                <a:alpha val="0"/>
              </a:srgbClr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137251" tIns="171564" rIns="137251" bIns="137251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0"/>
              </a:spcBef>
              <a:spcAft>
                <a:spcPts val="800"/>
              </a:spcAft>
              <a:buFont typeface="Arial" charset="0"/>
              <a:defRPr sz="2000" b="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0" indent="0" algn="l" rtl="0" eaLnBrk="1" fontAlgn="base" hangingPunct="1">
              <a:spcBef>
                <a:spcPct val="0"/>
              </a:spcBef>
              <a:spcAft>
                <a:spcPts val="600"/>
              </a:spcAft>
              <a:buFont typeface="Arial" charset="0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2pPr>
            <a:lvl3pPr marL="228600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3pPr>
            <a:lvl4pPr marL="458788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–"/>
              <a:defRPr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4pPr>
            <a:lvl5pPr marL="688975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16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5pPr>
            <a:lvl6pPr marL="860425" indent="-174625" algn="l" defTabSz="86042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 sz="1400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marL="860425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defRPr sz="1200" i="1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05875" indent="-137250">
              <a:spcAft>
                <a:spcPts val="751"/>
              </a:spcAft>
              <a:buFont typeface="Arial"/>
              <a:buChar char="•"/>
            </a:pPr>
            <a:endParaRPr lang="en-US" sz="1400" dirty="0">
              <a:cs typeface="Calibri"/>
            </a:endParaRPr>
          </a:p>
          <a:p>
            <a:pPr>
              <a:spcAft>
                <a:spcPts val="751"/>
              </a:spcAft>
            </a:pPr>
            <a:endParaRPr lang="en-US" sz="1400" dirty="0">
              <a:cs typeface="Calibri"/>
            </a:endParaRPr>
          </a:p>
          <a:p>
            <a:pPr>
              <a:spcAft>
                <a:spcPts val="751"/>
              </a:spcAft>
            </a:pPr>
            <a:r>
              <a:rPr lang="en-US" sz="1400" dirty="0">
                <a:cs typeface="Calibri"/>
              </a:rPr>
              <a:t> </a:t>
            </a:r>
          </a:p>
          <a:p>
            <a:pPr>
              <a:spcAft>
                <a:spcPts val="751"/>
              </a:spcAft>
            </a:pPr>
            <a:endParaRPr lang="en-US" sz="1400" dirty="0"/>
          </a:p>
          <a:p>
            <a:pPr>
              <a:spcAft>
                <a:spcPts val="751"/>
              </a:spcAft>
            </a:pPr>
            <a:endParaRPr lang="en-US" sz="1400" dirty="0"/>
          </a:p>
        </p:txBody>
      </p:sp>
      <p:sp>
        <p:nvSpPr>
          <p:cNvPr id="10" name="Content Placeholder 5"/>
          <p:cNvSpPr txBox="1">
            <a:spLocks/>
          </p:cNvSpPr>
          <p:nvPr userDrawn="1"/>
        </p:nvSpPr>
        <p:spPr bwMode="auto">
          <a:xfrm>
            <a:off x="4665651" y="952904"/>
            <a:ext cx="4127726" cy="5042517"/>
          </a:xfrm>
          <a:prstGeom prst="roundRect">
            <a:avLst>
              <a:gd name="adj" fmla="val 2400"/>
            </a:avLst>
          </a:prstGeom>
          <a:solidFill>
            <a:srgbClr val="FFFFFF"/>
          </a:solidFill>
          <a:ln>
            <a:solidFill>
              <a:srgbClr val="F2F2F2">
                <a:alpha val="0"/>
              </a:srgbClr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137251" tIns="171564" rIns="137251" bIns="137251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0"/>
              </a:spcBef>
              <a:spcAft>
                <a:spcPts val="800"/>
              </a:spcAft>
              <a:buFont typeface="Arial" charset="0"/>
              <a:defRPr sz="2000" b="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0" indent="0" algn="l" rtl="0" eaLnBrk="1" fontAlgn="base" hangingPunct="1">
              <a:spcBef>
                <a:spcPct val="0"/>
              </a:spcBef>
              <a:spcAft>
                <a:spcPts val="600"/>
              </a:spcAft>
              <a:buFont typeface="Arial" charset="0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2pPr>
            <a:lvl3pPr marL="228600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3pPr>
            <a:lvl4pPr marL="458788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–"/>
              <a:defRPr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4pPr>
            <a:lvl5pPr marL="688975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16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5pPr>
            <a:lvl6pPr marL="860425" indent="-174625" algn="l" defTabSz="86042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 sz="1400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marL="860425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defRPr sz="1200" i="1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05875" indent="-137250">
              <a:spcAft>
                <a:spcPts val="751"/>
              </a:spcAft>
              <a:buFont typeface="Arial"/>
              <a:buChar char="•"/>
            </a:pPr>
            <a:endParaRPr lang="en-US" sz="1400" dirty="0">
              <a:cs typeface="Calibri"/>
            </a:endParaRPr>
          </a:p>
          <a:p>
            <a:pPr>
              <a:spcAft>
                <a:spcPts val="751"/>
              </a:spcAft>
            </a:pPr>
            <a:endParaRPr lang="en-US" sz="1400" dirty="0">
              <a:cs typeface="Calibri"/>
            </a:endParaRPr>
          </a:p>
          <a:p>
            <a:pPr>
              <a:spcAft>
                <a:spcPts val="751"/>
              </a:spcAft>
            </a:pPr>
            <a:r>
              <a:rPr lang="en-US" sz="1400" dirty="0">
                <a:cs typeface="Calibri"/>
              </a:rPr>
              <a:t> </a:t>
            </a:r>
          </a:p>
          <a:p>
            <a:pPr>
              <a:spcAft>
                <a:spcPts val="751"/>
              </a:spcAft>
            </a:pPr>
            <a:endParaRPr lang="en-US" sz="1400" dirty="0"/>
          </a:p>
          <a:p>
            <a:pPr>
              <a:spcAft>
                <a:spcPts val="751"/>
              </a:spcAft>
            </a:pPr>
            <a:endParaRPr lang="en-US" sz="1400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22"/>
          </p:nvPr>
        </p:nvSpPr>
        <p:spPr>
          <a:xfrm>
            <a:off x="4891292" y="1236556"/>
            <a:ext cx="3676447" cy="424815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23"/>
          </p:nvPr>
        </p:nvSpPr>
        <p:spPr>
          <a:xfrm>
            <a:off x="572349" y="1240945"/>
            <a:ext cx="3688405" cy="424815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6744" y="6093917"/>
            <a:ext cx="344391" cy="459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3124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two columns with accent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5"/>
          <p:cNvSpPr txBox="1">
            <a:spLocks/>
          </p:cNvSpPr>
          <p:nvPr userDrawn="1"/>
        </p:nvSpPr>
        <p:spPr bwMode="auto">
          <a:xfrm>
            <a:off x="357188" y="1286000"/>
            <a:ext cx="4127726" cy="4652837"/>
          </a:xfrm>
          <a:prstGeom prst="roundRect">
            <a:avLst>
              <a:gd name="adj" fmla="val 2400"/>
            </a:avLst>
          </a:prstGeom>
          <a:solidFill>
            <a:srgbClr val="FFFFFF"/>
          </a:solidFill>
          <a:ln>
            <a:solidFill>
              <a:srgbClr val="F2F2F2">
                <a:alpha val="0"/>
              </a:srgbClr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137251" tIns="171564" rIns="137251" bIns="137251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0"/>
              </a:spcBef>
              <a:spcAft>
                <a:spcPts val="800"/>
              </a:spcAft>
              <a:buFont typeface="Arial" charset="0"/>
              <a:defRPr sz="2000" b="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0" indent="0" algn="l" rtl="0" eaLnBrk="1" fontAlgn="base" hangingPunct="1">
              <a:spcBef>
                <a:spcPct val="0"/>
              </a:spcBef>
              <a:spcAft>
                <a:spcPts val="600"/>
              </a:spcAft>
              <a:buFont typeface="Arial" charset="0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2pPr>
            <a:lvl3pPr marL="228600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3pPr>
            <a:lvl4pPr marL="458788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–"/>
              <a:defRPr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4pPr>
            <a:lvl5pPr marL="688975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16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5pPr>
            <a:lvl6pPr marL="860425" indent="-174625" algn="l" defTabSz="86042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 sz="1400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marL="860425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defRPr sz="1200" i="1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05875" indent="-137250">
              <a:spcAft>
                <a:spcPts val="751"/>
              </a:spcAft>
              <a:buFont typeface="Arial"/>
              <a:buChar char="•"/>
            </a:pPr>
            <a:endParaRPr lang="en-US" sz="1400" dirty="0">
              <a:cs typeface="Calibri"/>
            </a:endParaRPr>
          </a:p>
          <a:p>
            <a:pPr>
              <a:spcAft>
                <a:spcPts val="751"/>
              </a:spcAft>
            </a:pPr>
            <a:endParaRPr lang="en-US" sz="1400" dirty="0">
              <a:cs typeface="Calibri"/>
            </a:endParaRPr>
          </a:p>
          <a:p>
            <a:pPr>
              <a:spcAft>
                <a:spcPts val="751"/>
              </a:spcAft>
            </a:pPr>
            <a:r>
              <a:rPr lang="en-US" sz="1400" dirty="0">
                <a:cs typeface="Calibri"/>
              </a:rPr>
              <a:t> </a:t>
            </a:r>
          </a:p>
          <a:p>
            <a:pPr>
              <a:spcAft>
                <a:spcPts val="751"/>
              </a:spcAft>
            </a:pPr>
            <a:endParaRPr lang="en-US" sz="1400" dirty="0"/>
          </a:p>
          <a:p>
            <a:pPr>
              <a:spcAft>
                <a:spcPts val="751"/>
              </a:spcAft>
            </a:pPr>
            <a:endParaRPr lang="en-US" sz="1400" dirty="0"/>
          </a:p>
        </p:txBody>
      </p:sp>
      <p:sp>
        <p:nvSpPr>
          <p:cNvPr id="64" name="Content Placeholder 5"/>
          <p:cNvSpPr txBox="1">
            <a:spLocks/>
          </p:cNvSpPr>
          <p:nvPr userDrawn="1"/>
        </p:nvSpPr>
        <p:spPr bwMode="auto">
          <a:xfrm>
            <a:off x="4658352" y="1286002"/>
            <a:ext cx="4127726" cy="4652837"/>
          </a:xfrm>
          <a:prstGeom prst="roundRect">
            <a:avLst>
              <a:gd name="adj" fmla="val 2400"/>
            </a:avLst>
          </a:prstGeom>
          <a:solidFill>
            <a:srgbClr val="FFFFFF"/>
          </a:solidFill>
          <a:ln>
            <a:solidFill>
              <a:srgbClr val="F2F2F2">
                <a:alpha val="0"/>
              </a:srgbClr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137251" tIns="171564" rIns="137251" bIns="137251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0"/>
              </a:spcBef>
              <a:spcAft>
                <a:spcPts val="800"/>
              </a:spcAft>
              <a:buFont typeface="Arial" charset="0"/>
              <a:defRPr sz="2000" b="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0" indent="0" algn="l" rtl="0" eaLnBrk="1" fontAlgn="base" hangingPunct="1">
              <a:spcBef>
                <a:spcPct val="0"/>
              </a:spcBef>
              <a:spcAft>
                <a:spcPts val="600"/>
              </a:spcAft>
              <a:buFont typeface="Arial" charset="0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2pPr>
            <a:lvl3pPr marL="228600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3pPr>
            <a:lvl4pPr marL="458788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–"/>
              <a:defRPr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4pPr>
            <a:lvl5pPr marL="688975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16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5pPr>
            <a:lvl6pPr marL="860425" indent="-174625" algn="l" defTabSz="86042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 sz="1400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marL="860425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defRPr sz="1200" i="1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05875" indent="-137250">
              <a:spcAft>
                <a:spcPts val="751"/>
              </a:spcAft>
              <a:buFont typeface="Arial"/>
              <a:buChar char="•"/>
            </a:pPr>
            <a:endParaRPr lang="en-US" sz="1400" dirty="0">
              <a:cs typeface="Calibri"/>
            </a:endParaRPr>
          </a:p>
          <a:p>
            <a:pPr>
              <a:spcAft>
                <a:spcPts val="751"/>
              </a:spcAft>
            </a:pPr>
            <a:endParaRPr lang="en-US" sz="1400" dirty="0">
              <a:cs typeface="Calibri"/>
            </a:endParaRPr>
          </a:p>
          <a:p>
            <a:pPr>
              <a:spcAft>
                <a:spcPts val="751"/>
              </a:spcAft>
            </a:pPr>
            <a:r>
              <a:rPr lang="en-US" sz="1400" dirty="0">
                <a:cs typeface="Calibri"/>
              </a:rPr>
              <a:t> </a:t>
            </a:r>
          </a:p>
          <a:p>
            <a:pPr>
              <a:spcAft>
                <a:spcPts val="751"/>
              </a:spcAft>
            </a:pPr>
            <a:endParaRPr lang="en-US" sz="1400" dirty="0"/>
          </a:p>
          <a:p>
            <a:pPr>
              <a:spcAft>
                <a:spcPts val="751"/>
              </a:spcAft>
            </a:pPr>
            <a:endParaRPr lang="en-US" sz="1400" dirty="0"/>
          </a:p>
        </p:txBody>
      </p:sp>
      <p:sp>
        <p:nvSpPr>
          <p:cNvPr id="13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914400" y="6334574"/>
            <a:ext cx="5773738" cy="291652"/>
          </a:xfrm>
          <a:prstGeom prst="rect">
            <a:avLst/>
          </a:prstGeom>
        </p:spPr>
        <p:txBody>
          <a:bodyPr/>
          <a:lstStyle>
            <a:lvl1pPr>
              <a:defRPr sz="500">
                <a:solidFill>
                  <a:srgbClr val="666666"/>
                </a:solidFill>
              </a:defRPr>
            </a:lvl1pPr>
          </a:lstStyle>
          <a:p>
            <a:r>
              <a:rPr lang="en-US" dirty="0"/>
              <a:t>© 2014 AT&amp;T Intellectual Property. All rights reserved. AT&amp;T and the AT&amp;T logo are trademarks of AT&amp;T Intellectual Property.</a:t>
            </a:r>
          </a:p>
        </p:txBody>
      </p:sp>
      <p:sp>
        <p:nvSpPr>
          <p:cNvPr id="41" name="Title 3"/>
          <p:cNvSpPr>
            <a:spLocks noGrp="1"/>
          </p:cNvSpPr>
          <p:nvPr>
            <p:ph type="title"/>
          </p:nvPr>
        </p:nvSpPr>
        <p:spPr>
          <a:xfrm>
            <a:off x="563563" y="517526"/>
            <a:ext cx="8004175" cy="768476"/>
          </a:xfrm>
        </p:spPr>
        <p:txBody>
          <a:bodyPr/>
          <a:lstStyle/>
          <a:p>
            <a:r>
              <a:rPr lang="en-US" dirty="0"/>
              <a:t>Slide Title here</a:t>
            </a:r>
          </a:p>
        </p:txBody>
      </p:sp>
      <p:sp>
        <p:nvSpPr>
          <p:cNvPr id="42" name="Round Same Side Corner Rectangle 41"/>
          <p:cNvSpPr/>
          <p:nvPr userDrawn="1"/>
        </p:nvSpPr>
        <p:spPr>
          <a:xfrm>
            <a:off x="357188" y="1286001"/>
            <a:ext cx="4127726" cy="182880"/>
          </a:xfrm>
          <a:prstGeom prst="round2SameRect">
            <a:avLst>
              <a:gd name="adj1" fmla="val 50000"/>
              <a:gd name="adj2" fmla="val 0"/>
            </a:avLst>
          </a:pr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/>
          </a:p>
        </p:txBody>
      </p:sp>
      <p:sp>
        <p:nvSpPr>
          <p:cNvPr id="43" name="Round Same Side Corner Rectangle 42"/>
          <p:cNvSpPr/>
          <p:nvPr userDrawn="1"/>
        </p:nvSpPr>
        <p:spPr>
          <a:xfrm>
            <a:off x="4658352" y="1286001"/>
            <a:ext cx="4127726" cy="182880"/>
          </a:xfrm>
          <a:prstGeom prst="round2SameRect">
            <a:avLst>
              <a:gd name="adj1" fmla="val 50000"/>
              <a:gd name="adj2" fmla="val 0"/>
            </a:avLst>
          </a:prstGeom>
          <a:gradFill>
            <a:gsLst>
              <a:gs pos="0">
                <a:schemeClr val="accent3"/>
              </a:gs>
              <a:gs pos="100000">
                <a:schemeClr val="accent4"/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/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22"/>
          </p:nvPr>
        </p:nvSpPr>
        <p:spPr>
          <a:xfrm>
            <a:off x="4891292" y="1691834"/>
            <a:ext cx="3676447" cy="4248151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23"/>
          </p:nvPr>
        </p:nvSpPr>
        <p:spPr>
          <a:xfrm>
            <a:off x="572349" y="1696222"/>
            <a:ext cx="3688405" cy="424815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6744" y="6093917"/>
            <a:ext cx="344391" cy="459188"/>
          </a:xfrm>
          <a:prstGeom prst="rect">
            <a:avLst/>
          </a:prstGeom>
        </p:spPr>
      </p:pic>
      <p:sp>
        <p:nvSpPr>
          <p:cNvPr id="16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327025" y="6302344"/>
            <a:ext cx="336550" cy="323883"/>
          </a:xfrm>
          <a:prstGeom prst="rect">
            <a:avLst/>
          </a:prstGeom>
        </p:spPr>
        <p:txBody>
          <a:bodyPr/>
          <a:lstStyle>
            <a:lvl1pPr>
              <a:defRPr sz="900" b="1">
                <a:solidFill>
                  <a:srgbClr val="666666"/>
                </a:solidFill>
              </a:defRPr>
            </a:lvl1pPr>
          </a:lstStyle>
          <a:p>
            <a:pPr>
              <a:defRPr/>
            </a:pPr>
            <a:fld id="{8074B6C9-7640-0346-9181-9D7622A3024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21166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+ quote Gree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914400" y="6334574"/>
            <a:ext cx="5773738" cy="291652"/>
          </a:xfrm>
          <a:prstGeom prst="rect">
            <a:avLst/>
          </a:prstGeom>
        </p:spPr>
        <p:txBody>
          <a:bodyPr/>
          <a:lstStyle>
            <a:lvl1pPr>
              <a:defRPr sz="500">
                <a:solidFill>
                  <a:srgbClr val="666666"/>
                </a:solidFill>
              </a:defRPr>
            </a:lvl1pPr>
          </a:lstStyle>
          <a:p>
            <a:r>
              <a:rPr lang="en-US" dirty="0"/>
              <a:t>© 2014 AT&amp;T Intellectual Property. All rights reserved. AT&amp;T and the AT&amp;T logo are trademarks of AT&amp;T Intellectual Property.</a:t>
            </a:r>
          </a:p>
        </p:txBody>
      </p:sp>
      <p:sp>
        <p:nvSpPr>
          <p:cNvPr id="41" name="Title 3"/>
          <p:cNvSpPr>
            <a:spLocks noGrp="1"/>
          </p:cNvSpPr>
          <p:nvPr>
            <p:ph type="title"/>
          </p:nvPr>
        </p:nvSpPr>
        <p:spPr>
          <a:xfrm>
            <a:off x="563563" y="517526"/>
            <a:ext cx="8004175" cy="768476"/>
          </a:xfrm>
        </p:spPr>
        <p:txBody>
          <a:bodyPr/>
          <a:lstStyle/>
          <a:p>
            <a:r>
              <a:rPr lang="en-US" dirty="0"/>
              <a:t>Slide Title here</a:t>
            </a:r>
          </a:p>
        </p:txBody>
      </p:sp>
      <p:sp>
        <p:nvSpPr>
          <p:cNvPr id="8" name="Content Placeholder 5"/>
          <p:cNvSpPr txBox="1">
            <a:spLocks/>
          </p:cNvSpPr>
          <p:nvPr userDrawn="1"/>
        </p:nvSpPr>
        <p:spPr bwMode="auto">
          <a:xfrm>
            <a:off x="4658352" y="1286002"/>
            <a:ext cx="4127726" cy="4652837"/>
          </a:xfrm>
          <a:prstGeom prst="roundRect">
            <a:avLst>
              <a:gd name="adj" fmla="val 2400"/>
            </a:avLst>
          </a:prstGeom>
          <a:solidFill>
            <a:srgbClr val="FFFFFF"/>
          </a:solidFill>
          <a:ln>
            <a:solidFill>
              <a:srgbClr val="F2F2F2">
                <a:alpha val="0"/>
              </a:srgbClr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137251" tIns="102939" rIns="137251" bIns="137251" numCol="1" anchor="ctr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0"/>
              </a:spcBef>
              <a:spcAft>
                <a:spcPts val="800"/>
              </a:spcAft>
              <a:buFont typeface="Arial" charset="0"/>
              <a:defRPr sz="2000" b="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0" indent="0" algn="l" rtl="0" eaLnBrk="1" fontAlgn="base" hangingPunct="1">
              <a:spcBef>
                <a:spcPct val="0"/>
              </a:spcBef>
              <a:spcAft>
                <a:spcPts val="600"/>
              </a:spcAft>
              <a:buFont typeface="Arial" charset="0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2pPr>
            <a:lvl3pPr marL="228600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3pPr>
            <a:lvl4pPr marL="458788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–"/>
              <a:defRPr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4pPr>
            <a:lvl5pPr marL="688975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16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5pPr>
            <a:lvl6pPr marL="860425" indent="-174625" algn="l" defTabSz="86042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 sz="1400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marL="860425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defRPr sz="1200" i="1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751"/>
              </a:spcAft>
            </a:pPr>
            <a:endParaRPr lang="en-US" sz="1800" dirty="0">
              <a:solidFill>
                <a:schemeClr val="accent3"/>
              </a:solidFill>
            </a:endParaRPr>
          </a:p>
        </p:txBody>
      </p:sp>
      <p:sp>
        <p:nvSpPr>
          <p:cNvPr id="11" name="Content Placeholder 5"/>
          <p:cNvSpPr txBox="1">
            <a:spLocks/>
          </p:cNvSpPr>
          <p:nvPr userDrawn="1"/>
        </p:nvSpPr>
        <p:spPr bwMode="auto">
          <a:xfrm>
            <a:off x="353919" y="1313086"/>
            <a:ext cx="4127726" cy="4652837"/>
          </a:xfrm>
          <a:prstGeom prst="roundRect">
            <a:avLst>
              <a:gd name="adj" fmla="val 2400"/>
            </a:avLst>
          </a:prstGeom>
          <a:solidFill>
            <a:srgbClr val="FFFFFF"/>
          </a:solidFill>
          <a:ln>
            <a:solidFill>
              <a:srgbClr val="F2F2F2">
                <a:alpha val="0"/>
              </a:srgbClr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137251" tIns="171564" rIns="137251" bIns="137251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0"/>
              </a:spcBef>
              <a:spcAft>
                <a:spcPts val="800"/>
              </a:spcAft>
              <a:buFont typeface="Arial" charset="0"/>
              <a:defRPr sz="2000" b="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0" indent="0" algn="l" rtl="0" eaLnBrk="1" fontAlgn="base" hangingPunct="1">
              <a:spcBef>
                <a:spcPct val="0"/>
              </a:spcBef>
              <a:spcAft>
                <a:spcPts val="600"/>
              </a:spcAft>
              <a:buFont typeface="Arial" charset="0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2pPr>
            <a:lvl3pPr marL="228600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3pPr>
            <a:lvl4pPr marL="458788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–"/>
              <a:defRPr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4pPr>
            <a:lvl5pPr marL="688975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16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5pPr>
            <a:lvl6pPr marL="860425" indent="-174625" algn="l" defTabSz="86042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 sz="1400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marL="860425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defRPr sz="1200" i="1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05875" indent="-137250">
              <a:spcAft>
                <a:spcPts val="751"/>
              </a:spcAft>
              <a:buFont typeface="Arial"/>
              <a:buChar char="•"/>
            </a:pPr>
            <a:endParaRPr lang="en-US" sz="1400" dirty="0">
              <a:cs typeface="Calibri"/>
            </a:endParaRPr>
          </a:p>
          <a:p>
            <a:pPr>
              <a:spcAft>
                <a:spcPts val="751"/>
              </a:spcAft>
            </a:pPr>
            <a:endParaRPr lang="en-US" sz="1400" dirty="0">
              <a:cs typeface="Calibri"/>
            </a:endParaRPr>
          </a:p>
          <a:p>
            <a:pPr>
              <a:spcAft>
                <a:spcPts val="751"/>
              </a:spcAft>
            </a:pPr>
            <a:r>
              <a:rPr lang="en-US" sz="1400" dirty="0">
                <a:cs typeface="Calibri"/>
              </a:rPr>
              <a:t> </a:t>
            </a:r>
          </a:p>
          <a:p>
            <a:pPr>
              <a:spcAft>
                <a:spcPts val="751"/>
              </a:spcAft>
            </a:pPr>
            <a:endParaRPr lang="en-US" sz="1400" dirty="0"/>
          </a:p>
          <a:p>
            <a:pPr>
              <a:spcAft>
                <a:spcPts val="751"/>
              </a:spcAft>
            </a:pPr>
            <a:endParaRPr lang="en-US" sz="1400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1897" y="1392811"/>
            <a:ext cx="424787" cy="44291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7984" y="5422455"/>
            <a:ext cx="396897" cy="442919"/>
          </a:xfrm>
          <a:prstGeom prst="rect">
            <a:avLst/>
          </a:prstGeom>
        </p:spPr>
      </p:pic>
      <p:sp>
        <p:nvSpPr>
          <p:cNvPr id="12" name="Text Placeholder 2"/>
          <p:cNvSpPr>
            <a:spLocks noGrp="1"/>
          </p:cNvSpPr>
          <p:nvPr>
            <p:ph type="body" sz="quarter" idx="23"/>
          </p:nvPr>
        </p:nvSpPr>
        <p:spPr>
          <a:xfrm>
            <a:off x="572348" y="1478513"/>
            <a:ext cx="3710198" cy="424815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120847" y="1811338"/>
            <a:ext cx="3258996" cy="3599783"/>
          </a:xfrm>
        </p:spPr>
        <p:txBody>
          <a:bodyPr/>
          <a:lstStyle>
            <a:lvl1pPr>
              <a:defRPr sz="21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6744" y="6093917"/>
            <a:ext cx="344391" cy="459188"/>
          </a:xfrm>
          <a:prstGeom prst="rect">
            <a:avLst/>
          </a:prstGeom>
        </p:spPr>
      </p:pic>
      <p:sp>
        <p:nvSpPr>
          <p:cNvPr id="1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327025" y="6302344"/>
            <a:ext cx="336550" cy="323883"/>
          </a:xfrm>
          <a:prstGeom prst="rect">
            <a:avLst/>
          </a:prstGeom>
        </p:spPr>
        <p:txBody>
          <a:bodyPr/>
          <a:lstStyle>
            <a:lvl1pPr>
              <a:defRPr sz="900" b="1">
                <a:solidFill>
                  <a:srgbClr val="666666"/>
                </a:solidFill>
              </a:defRPr>
            </a:lvl1pPr>
          </a:lstStyle>
          <a:p>
            <a:pPr>
              <a:defRPr/>
            </a:pPr>
            <a:fld id="{8074B6C9-7640-0346-9181-9D7622A3024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55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5D4F1-E24F-4B20-B5AF-4D5D1BA45F9A}" type="datetime1">
              <a:rPr lang="en-US"/>
              <a:pPr>
                <a:defRPr/>
              </a:pPr>
              <a:t>12/20/2016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045BA-22A3-4720-A26C-3FB6B56F3B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81203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+ quote blu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5"/>
          <p:cNvSpPr txBox="1">
            <a:spLocks/>
          </p:cNvSpPr>
          <p:nvPr userDrawn="1"/>
        </p:nvSpPr>
        <p:spPr bwMode="auto">
          <a:xfrm>
            <a:off x="4658352" y="1286002"/>
            <a:ext cx="4127726" cy="4652837"/>
          </a:xfrm>
          <a:prstGeom prst="roundRect">
            <a:avLst>
              <a:gd name="adj" fmla="val 2400"/>
            </a:avLst>
          </a:prstGeom>
          <a:solidFill>
            <a:srgbClr val="FFFFFF"/>
          </a:solidFill>
          <a:ln>
            <a:solidFill>
              <a:srgbClr val="F2F2F2">
                <a:alpha val="0"/>
              </a:srgbClr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137251" tIns="102939" rIns="137251" bIns="137251" numCol="1" anchor="ctr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0"/>
              </a:spcBef>
              <a:spcAft>
                <a:spcPts val="800"/>
              </a:spcAft>
              <a:buFont typeface="Arial" charset="0"/>
              <a:defRPr sz="2000" b="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0" indent="0" algn="l" rtl="0" eaLnBrk="1" fontAlgn="base" hangingPunct="1">
              <a:spcBef>
                <a:spcPct val="0"/>
              </a:spcBef>
              <a:spcAft>
                <a:spcPts val="600"/>
              </a:spcAft>
              <a:buFont typeface="Arial" charset="0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2pPr>
            <a:lvl3pPr marL="228600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3pPr>
            <a:lvl4pPr marL="458788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–"/>
              <a:defRPr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4pPr>
            <a:lvl5pPr marL="688975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16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5pPr>
            <a:lvl6pPr marL="860425" indent="-174625" algn="l" defTabSz="86042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 sz="1400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marL="860425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defRPr sz="1200" i="1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751"/>
              </a:spcAft>
            </a:pPr>
            <a:endParaRPr lang="en-US" sz="1800" dirty="0">
              <a:solidFill>
                <a:schemeClr val="accent5"/>
              </a:solidFill>
            </a:endParaRPr>
          </a:p>
        </p:txBody>
      </p:sp>
      <p:sp>
        <p:nvSpPr>
          <p:cNvPr id="13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914400" y="6334574"/>
            <a:ext cx="5773738" cy="291652"/>
          </a:xfrm>
          <a:prstGeom prst="rect">
            <a:avLst/>
          </a:prstGeom>
        </p:spPr>
        <p:txBody>
          <a:bodyPr/>
          <a:lstStyle>
            <a:lvl1pPr>
              <a:defRPr sz="500">
                <a:solidFill>
                  <a:srgbClr val="666666"/>
                </a:solidFill>
              </a:defRPr>
            </a:lvl1pPr>
          </a:lstStyle>
          <a:p>
            <a:r>
              <a:rPr lang="en-US" dirty="0"/>
              <a:t>© 2014 AT&amp;T Intellectual Property. All rights reserved. AT&amp;T and the AT&amp;T logo are trademarks of AT&amp;T Intellectual Property.</a:t>
            </a:r>
          </a:p>
        </p:txBody>
      </p:sp>
      <p:sp>
        <p:nvSpPr>
          <p:cNvPr id="41" name="Title 3"/>
          <p:cNvSpPr>
            <a:spLocks noGrp="1"/>
          </p:cNvSpPr>
          <p:nvPr>
            <p:ph type="title"/>
          </p:nvPr>
        </p:nvSpPr>
        <p:spPr>
          <a:xfrm>
            <a:off x="563563" y="517526"/>
            <a:ext cx="8004175" cy="768476"/>
          </a:xfrm>
        </p:spPr>
        <p:txBody>
          <a:bodyPr/>
          <a:lstStyle/>
          <a:p>
            <a:r>
              <a:rPr lang="en-US" dirty="0"/>
              <a:t>Slide Title here</a:t>
            </a:r>
          </a:p>
        </p:txBody>
      </p:sp>
      <p:sp>
        <p:nvSpPr>
          <p:cNvPr id="10" name="Content Placeholder 5"/>
          <p:cNvSpPr txBox="1">
            <a:spLocks/>
          </p:cNvSpPr>
          <p:nvPr userDrawn="1"/>
        </p:nvSpPr>
        <p:spPr bwMode="auto">
          <a:xfrm>
            <a:off x="353919" y="1313086"/>
            <a:ext cx="4127726" cy="4652837"/>
          </a:xfrm>
          <a:prstGeom prst="roundRect">
            <a:avLst>
              <a:gd name="adj" fmla="val 2400"/>
            </a:avLst>
          </a:prstGeom>
          <a:solidFill>
            <a:srgbClr val="FFFFFF"/>
          </a:solidFill>
          <a:ln>
            <a:solidFill>
              <a:srgbClr val="F2F2F2">
                <a:alpha val="0"/>
              </a:srgbClr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137251" tIns="171564" rIns="137251" bIns="137251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0"/>
              </a:spcBef>
              <a:spcAft>
                <a:spcPts val="800"/>
              </a:spcAft>
              <a:buFont typeface="Arial" charset="0"/>
              <a:defRPr sz="2000" b="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0" indent="0" algn="l" rtl="0" eaLnBrk="1" fontAlgn="base" hangingPunct="1">
              <a:spcBef>
                <a:spcPct val="0"/>
              </a:spcBef>
              <a:spcAft>
                <a:spcPts val="600"/>
              </a:spcAft>
              <a:buFont typeface="Arial" charset="0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2pPr>
            <a:lvl3pPr marL="228600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3pPr>
            <a:lvl4pPr marL="458788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–"/>
              <a:defRPr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4pPr>
            <a:lvl5pPr marL="688975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16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5pPr>
            <a:lvl6pPr marL="860425" indent="-174625" algn="l" defTabSz="86042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 sz="1400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marL="860425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defRPr sz="1200" i="1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05875" indent="-137250">
              <a:spcAft>
                <a:spcPts val="751"/>
              </a:spcAft>
              <a:buFont typeface="Arial"/>
              <a:buChar char="•"/>
            </a:pPr>
            <a:endParaRPr lang="en-US" sz="1400" dirty="0">
              <a:cs typeface="Calibri"/>
            </a:endParaRPr>
          </a:p>
          <a:p>
            <a:pPr>
              <a:spcAft>
                <a:spcPts val="751"/>
              </a:spcAft>
            </a:pPr>
            <a:endParaRPr lang="en-US" sz="1400" dirty="0">
              <a:cs typeface="Calibri"/>
            </a:endParaRPr>
          </a:p>
          <a:p>
            <a:pPr>
              <a:spcAft>
                <a:spcPts val="751"/>
              </a:spcAft>
            </a:pPr>
            <a:r>
              <a:rPr lang="en-US" sz="1400" dirty="0">
                <a:cs typeface="Calibri"/>
              </a:rPr>
              <a:t> </a:t>
            </a:r>
          </a:p>
          <a:p>
            <a:pPr>
              <a:spcAft>
                <a:spcPts val="751"/>
              </a:spcAft>
            </a:pPr>
            <a:endParaRPr lang="en-US" sz="1400" dirty="0"/>
          </a:p>
          <a:p>
            <a:pPr>
              <a:spcAft>
                <a:spcPts val="751"/>
              </a:spcAft>
            </a:pPr>
            <a:endParaRPr lang="en-US" sz="1400" dirty="0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1897" y="1403256"/>
            <a:ext cx="424787" cy="442917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4096" y="5426683"/>
            <a:ext cx="396897" cy="442917"/>
          </a:xfrm>
          <a:prstGeom prst="rect">
            <a:avLst/>
          </a:prstGeom>
        </p:spPr>
      </p:pic>
      <p:sp>
        <p:nvSpPr>
          <p:cNvPr id="12" name="Text Placeholder 2"/>
          <p:cNvSpPr>
            <a:spLocks noGrp="1"/>
          </p:cNvSpPr>
          <p:nvPr>
            <p:ph type="body" sz="quarter" idx="23"/>
          </p:nvPr>
        </p:nvSpPr>
        <p:spPr>
          <a:xfrm>
            <a:off x="572348" y="1478513"/>
            <a:ext cx="3710198" cy="424815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120847" y="1811338"/>
            <a:ext cx="3258996" cy="3599783"/>
          </a:xfrm>
        </p:spPr>
        <p:txBody>
          <a:bodyPr/>
          <a:lstStyle>
            <a:lvl1pPr>
              <a:defRPr sz="2100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6744" y="6093917"/>
            <a:ext cx="344391" cy="459188"/>
          </a:xfrm>
          <a:prstGeom prst="rect">
            <a:avLst/>
          </a:prstGeom>
        </p:spPr>
      </p:pic>
      <p:sp>
        <p:nvSpPr>
          <p:cNvPr id="19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327025" y="6302344"/>
            <a:ext cx="336550" cy="323883"/>
          </a:xfrm>
          <a:prstGeom prst="rect">
            <a:avLst/>
          </a:prstGeom>
        </p:spPr>
        <p:txBody>
          <a:bodyPr/>
          <a:lstStyle>
            <a:lvl1pPr>
              <a:defRPr sz="900" b="1">
                <a:solidFill>
                  <a:srgbClr val="666666"/>
                </a:solidFill>
              </a:defRPr>
            </a:lvl1pPr>
          </a:lstStyle>
          <a:p>
            <a:pPr>
              <a:defRPr/>
            </a:pPr>
            <a:fld id="{8074B6C9-7640-0346-9181-9D7622A3024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16710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4 boxe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914400" y="6334574"/>
            <a:ext cx="5773738" cy="291652"/>
          </a:xfrm>
          <a:prstGeom prst="rect">
            <a:avLst/>
          </a:prstGeom>
        </p:spPr>
        <p:txBody>
          <a:bodyPr/>
          <a:lstStyle>
            <a:lvl1pPr>
              <a:defRPr sz="500">
                <a:solidFill>
                  <a:srgbClr val="666666"/>
                </a:solidFill>
              </a:defRPr>
            </a:lvl1pPr>
          </a:lstStyle>
          <a:p>
            <a:r>
              <a:rPr lang="en-US" dirty="0"/>
              <a:t>© 2014 AT&amp;T Intellectual Property. All rights reserved. AT&amp;T and the AT&amp;T logo are trademarks of AT&amp;T Intellectual Property.</a:t>
            </a:r>
          </a:p>
        </p:txBody>
      </p:sp>
      <p:sp>
        <p:nvSpPr>
          <p:cNvPr id="41" name="Title 3"/>
          <p:cNvSpPr>
            <a:spLocks noGrp="1"/>
          </p:cNvSpPr>
          <p:nvPr>
            <p:ph type="title"/>
          </p:nvPr>
        </p:nvSpPr>
        <p:spPr>
          <a:xfrm>
            <a:off x="563563" y="517526"/>
            <a:ext cx="8004175" cy="768476"/>
          </a:xfrm>
        </p:spPr>
        <p:txBody>
          <a:bodyPr/>
          <a:lstStyle/>
          <a:p>
            <a:r>
              <a:rPr lang="en-US" dirty="0"/>
              <a:t>Slide Title here</a:t>
            </a:r>
          </a:p>
        </p:txBody>
      </p:sp>
      <p:sp>
        <p:nvSpPr>
          <p:cNvPr id="8" name="Picture Placeholder 3"/>
          <p:cNvSpPr txBox="1">
            <a:spLocks/>
          </p:cNvSpPr>
          <p:nvPr userDrawn="1"/>
        </p:nvSpPr>
        <p:spPr>
          <a:xfrm>
            <a:off x="357188" y="1084440"/>
            <a:ext cx="4160520" cy="2432304"/>
          </a:xfrm>
          <a:prstGeom prst="roundRect">
            <a:avLst>
              <a:gd name="adj" fmla="val 3111"/>
            </a:avLst>
          </a:prstGeom>
          <a:solidFill>
            <a:srgbClr val="FFFFFF"/>
          </a:solidFill>
        </p:spPr>
        <p:txBody>
          <a:bodyPr lIns="137251" tIns="68626" rIns="137251" bIns="34313" rtlCol="0">
            <a:normAutofit/>
          </a:bodyPr>
          <a:lstStyle>
            <a:lvl1pPr marL="0" indent="0" algn="l" rtl="0" eaLnBrk="1" fontAlgn="base" hangingPunct="1">
              <a:spcBef>
                <a:spcPct val="0"/>
              </a:spcBef>
              <a:spcAft>
                <a:spcPts val="800"/>
              </a:spcAft>
              <a:buFont typeface="Arial" charset="0"/>
              <a:defRPr sz="1200" b="0" kern="1200"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0" indent="0" algn="l" rtl="0" eaLnBrk="1" fontAlgn="base" hangingPunct="1">
              <a:spcBef>
                <a:spcPct val="0"/>
              </a:spcBef>
              <a:spcAft>
                <a:spcPts val="600"/>
              </a:spcAft>
              <a:buFont typeface="Arial" charset="0"/>
              <a:defRPr sz="2000" kern="1200"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2pPr>
            <a:lvl3pPr marL="228600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3pPr>
            <a:lvl4pPr marL="458788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–"/>
              <a:defRPr kern="1200"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4pPr>
            <a:lvl5pPr marL="688975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5pPr>
            <a:lvl6pPr marL="860425" indent="-174625" algn="l" defTabSz="86042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 sz="1400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marL="860425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defRPr sz="1200" i="1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Aft>
                <a:spcPts val="751"/>
              </a:spcAft>
            </a:pPr>
            <a:endParaRPr lang="en-US" sz="1200" dirty="0">
              <a:solidFill>
                <a:srgbClr val="666666"/>
              </a:solidFill>
              <a:cs typeface="Calibri"/>
            </a:endParaRPr>
          </a:p>
        </p:txBody>
      </p:sp>
      <p:sp>
        <p:nvSpPr>
          <p:cNvPr id="9" name="Picture Placeholder 3"/>
          <p:cNvSpPr txBox="1">
            <a:spLocks/>
          </p:cNvSpPr>
          <p:nvPr userDrawn="1"/>
        </p:nvSpPr>
        <p:spPr>
          <a:xfrm>
            <a:off x="4625558" y="1084440"/>
            <a:ext cx="4160520" cy="2432304"/>
          </a:xfrm>
          <a:prstGeom prst="roundRect">
            <a:avLst>
              <a:gd name="adj" fmla="val 3111"/>
            </a:avLst>
          </a:prstGeom>
          <a:solidFill>
            <a:srgbClr val="FFFFFF"/>
          </a:solidFill>
        </p:spPr>
        <p:txBody>
          <a:bodyPr lIns="137251" tIns="68626" rIns="137251" bIns="34313" rtlCol="0">
            <a:normAutofit/>
          </a:bodyPr>
          <a:lstStyle>
            <a:lvl1pPr marL="0" indent="0" algn="l" rtl="0" eaLnBrk="1" fontAlgn="base" hangingPunct="1">
              <a:spcBef>
                <a:spcPct val="0"/>
              </a:spcBef>
              <a:spcAft>
                <a:spcPts val="800"/>
              </a:spcAft>
              <a:buFont typeface="Arial" charset="0"/>
              <a:defRPr sz="1200" b="0" kern="1200"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0" indent="0" algn="l" rtl="0" eaLnBrk="1" fontAlgn="base" hangingPunct="1">
              <a:spcBef>
                <a:spcPct val="0"/>
              </a:spcBef>
              <a:spcAft>
                <a:spcPts val="600"/>
              </a:spcAft>
              <a:buFont typeface="Arial" charset="0"/>
              <a:defRPr sz="2000" kern="1200"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2pPr>
            <a:lvl3pPr marL="228600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3pPr>
            <a:lvl4pPr marL="458788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–"/>
              <a:defRPr kern="1200"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4pPr>
            <a:lvl5pPr marL="688975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5pPr>
            <a:lvl6pPr marL="860425" indent="-174625" algn="l" defTabSz="86042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 sz="1400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marL="860425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defRPr sz="1200" i="1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Aft>
                <a:spcPts val="751"/>
              </a:spcAft>
            </a:pPr>
            <a:endParaRPr lang="en-US" sz="1200" dirty="0">
              <a:solidFill>
                <a:srgbClr val="666666"/>
              </a:solidFill>
              <a:cs typeface="Calibri"/>
            </a:endParaRPr>
          </a:p>
        </p:txBody>
      </p:sp>
      <p:sp>
        <p:nvSpPr>
          <p:cNvPr id="10" name="Picture Placeholder 3"/>
          <p:cNvSpPr txBox="1">
            <a:spLocks/>
          </p:cNvSpPr>
          <p:nvPr userDrawn="1"/>
        </p:nvSpPr>
        <p:spPr>
          <a:xfrm>
            <a:off x="357188" y="3624855"/>
            <a:ext cx="4160520" cy="2432304"/>
          </a:xfrm>
          <a:prstGeom prst="roundRect">
            <a:avLst>
              <a:gd name="adj" fmla="val 3111"/>
            </a:avLst>
          </a:prstGeom>
          <a:solidFill>
            <a:srgbClr val="FFFFFF"/>
          </a:solidFill>
        </p:spPr>
        <p:txBody>
          <a:bodyPr lIns="137251" tIns="68626" rIns="137251" bIns="34313" rtlCol="0">
            <a:normAutofit/>
          </a:bodyPr>
          <a:lstStyle>
            <a:lvl1pPr marL="0" indent="0" algn="l" rtl="0" eaLnBrk="1" fontAlgn="base" hangingPunct="1">
              <a:spcBef>
                <a:spcPct val="0"/>
              </a:spcBef>
              <a:spcAft>
                <a:spcPts val="800"/>
              </a:spcAft>
              <a:buFont typeface="Arial" charset="0"/>
              <a:defRPr sz="1200" b="0" kern="1200"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0" indent="0" algn="l" rtl="0" eaLnBrk="1" fontAlgn="base" hangingPunct="1">
              <a:spcBef>
                <a:spcPct val="0"/>
              </a:spcBef>
              <a:spcAft>
                <a:spcPts val="600"/>
              </a:spcAft>
              <a:buFont typeface="Arial" charset="0"/>
              <a:defRPr sz="2000" kern="1200"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2pPr>
            <a:lvl3pPr marL="228600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3pPr>
            <a:lvl4pPr marL="458788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–"/>
              <a:defRPr kern="1200"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4pPr>
            <a:lvl5pPr marL="688975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5pPr>
            <a:lvl6pPr marL="860425" indent="-174625" algn="l" defTabSz="86042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 sz="1400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marL="860425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defRPr sz="1200" i="1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Aft>
                <a:spcPts val="751"/>
              </a:spcAft>
            </a:pPr>
            <a:endParaRPr lang="en-US" sz="1400" dirty="0">
              <a:solidFill>
                <a:schemeClr val="accent1"/>
              </a:solidFill>
            </a:endParaRPr>
          </a:p>
        </p:txBody>
      </p:sp>
      <p:sp>
        <p:nvSpPr>
          <p:cNvPr id="11" name="Picture Placeholder 3"/>
          <p:cNvSpPr txBox="1">
            <a:spLocks/>
          </p:cNvSpPr>
          <p:nvPr userDrawn="1"/>
        </p:nvSpPr>
        <p:spPr>
          <a:xfrm>
            <a:off x="4625558" y="3624855"/>
            <a:ext cx="4160520" cy="2432304"/>
          </a:xfrm>
          <a:prstGeom prst="roundRect">
            <a:avLst>
              <a:gd name="adj" fmla="val 3111"/>
            </a:avLst>
          </a:prstGeom>
          <a:solidFill>
            <a:srgbClr val="FFFFFF"/>
          </a:solidFill>
        </p:spPr>
        <p:txBody>
          <a:bodyPr lIns="137251" tIns="68626" rIns="137251" bIns="34313" rtlCol="0">
            <a:normAutofit/>
          </a:bodyPr>
          <a:lstStyle>
            <a:lvl1pPr marL="0" indent="0" algn="l" rtl="0" eaLnBrk="1" fontAlgn="base" hangingPunct="1">
              <a:spcBef>
                <a:spcPct val="0"/>
              </a:spcBef>
              <a:spcAft>
                <a:spcPts val="800"/>
              </a:spcAft>
              <a:buFont typeface="Arial" charset="0"/>
              <a:defRPr sz="1200" b="0" kern="1200"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0" indent="0" algn="l" rtl="0" eaLnBrk="1" fontAlgn="base" hangingPunct="1">
              <a:spcBef>
                <a:spcPct val="0"/>
              </a:spcBef>
              <a:spcAft>
                <a:spcPts val="600"/>
              </a:spcAft>
              <a:buFont typeface="Arial" charset="0"/>
              <a:defRPr sz="2000" kern="1200"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2pPr>
            <a:lvl3pPr marL="228600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3pPr>
            <a:lvl4pPr marL="458788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–"/>
              <a:defRPr kern="1200"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4pPr>
            <a:lvl5pPr marL="688975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5pPr>
            <a:lvl6pPr marL="860425" indent="-174625" algn="l" defTabSz="86042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 sz="1400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marL="860425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defRPr sz="1200" i="1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Aft>
                <a:spcPts val="751"/>
              </a:spcAft>
            </a:pPr>
            <a:endParaRPr lang="en-US" sz="1200" dirty="0">
              <a:solidFill>
                <a:srgbClr val="666666"/>
              </a:solidFill>
              <a:cs typeface="Calibri"/>
            </a:endParaRPr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23"/>
          </p:nvPr>
        </p:nvSpPr>
        <p:spPr>
          <a:xfrm>
            <a:off x="572349" y="1286003"/>
            <a:ext cx="3731993" cy="21496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24"/>
          </p:nvPr>
        </p:nvSpPr>
        <p:spPr>
          <a:xfrm>
            <a:off x="4835372" y="1288895"/>
            <a:ext cx="3732366" cy="21496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ext Placeholder 2"/>
          <p:cNvSpPr>
            <a:spLocks noGrp="1"/>
          </p:cNvSpPr>
          <p:nvPr>
            <p:ph type="body" sz="quarter" idx="25"/>
          </p:nvPr>
        </p:nvSpPr>
        <p:spPr>
          <a:xfrm>
            <a:off x="576042" y="3766177"/>
            <a:ext cx="3728298" cy="21496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sz="quarter" idx="26"/>
          </p:nvPr>
        </p:nvSpPr>
        <p:spPr>
          <a:xfrm>
            <a:off x="4839066" y="3769069"/>
            <a:ext cx="3728672" cy="21496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6744" y="6093917"/>
            <a:ext cx="344391" cy="459188"/>
          </a:xfrm>
          <a:prstGeom prst="rect">
            <a:avLst/>
          </a:prstGeom>
        </p:spPr>
      </p:pic>
      <p:sp>
        <p:nvSpPr>
          <p:cNvPr id="19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327025" y="6302344"/>
            <a:ext cx="336550" cy="323883"/>
          </a:xfrm>
          <a:prstGeom prst="rect">
            <a:avLst/>
          </a:prstGeom>
        </p:spPr>
        <p:txBody>
          <a:bodyPr/>
          <a:lstStyle>
            <a:lvl1pPr>
              <a:defRPr sz="900" b="1">
                <a:solidFill>
                  <a:srgbClr val="666666"/>
                </a:solidFill>
              </a:defRPr>
            </a:lvl1pPr>
          </a:lstStyle>
          <a:p>
            <a:pPr>
              <a:defRPr/>
            </a:pPr>
            <a:fld id="{8074B6C9-7640-0346-9181-9D7622A3024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31224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3 column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5"/>
          <p:cNvSpPr txBox="1">
            <a:spLocks/>
          </p:cNvSpPr>
          <p:nvPr userDrawn="1"/>
        </p:nvSpPr>
        <p:spPr bwMode="auto">
          <a:xfrm>
            <a:off x="6135553" y="1295527"/>
            <a:ext cx="2697480" cy="4652837"/>
          </a:xfrm>
          <a:prstGeom prst="roundRect">
            <a:avLst>
              <a:gd name="adj" fmla="val 3283"/>
            </a:avLst>
          </a:prstGeom>
          <a:solidFill>
            <a:srgbClr val="FFFFFF"/>
          </a:solidFill>
          <a:ln>
            <a:solidFill>
              <a:srgbClr val="F2F2F2">
                <a:alpha val="0"/>
              </a:srgbClr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137251" tIns="171564" rIns="137251" bIns="137251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0"/>
              </a:spcBef>
              <a:spcAft>
                <a:spcPts val="800"/>
              </a:spcAft>
              <a:buFont typeface="Arial" charset="0"/>
              <a:defRPr sz="2000" b="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0" indent="0" algn="l" rtl="0" eaLnBrk="1" fontAlgn="base" hangingPunct="1">
              <a:spcBef>
                <a:spcPct val="0"/>
              </a:spcBef>
              <a:spcAft>
                <a:spcPts val="600"/>
              </a:spcAft>
              <a:buFont typeface="Arial" charset="0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2pPr>
            <a:lvl3pPr marL="228600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3pPr>
            <a:lvl4pPr marL="458788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–"/>
              <a:defRPr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4pPr>
            <a:lvl5pPr marL="688975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16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5pPr>
            <a:lvl6pPr marL="860425" indent="-174625" algn="l" defTabSz="86042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 sz="1400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marL="860425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defRPr sz="1200" i="1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05875" indent="-137250">
              <a:spcAft>
                <a:spcPts val="751"/>
              </a:spcAft>
              <a:buFont typeface="Arial"/>
              <a:buChar char="•"/>
            </a:pPr>
            <a:endParaRPr lang="en-US" sz="1400" dirty="0">
              <a:cs typeface="Calibri"/>
            </a:endParaRPr>
          </a:p>
          <a:p>
            <a:pPr>
              <a:spcAft>
                <a:spcPts val="751"/>
              </a:spcAft>
            </a:pPr>
            <a:endParaRPr lang="en-US" sz="1400" dirty="0">
              <a:cs typeface="Calibri"/>
            </a:endParaRPr>
          </a:p>
          <a:p>
            <a:pPr>
              <a:spcAft>
                <a:spcPts val="751"/>
              </a:spcAft>
            </a:pPr>
            <a:r>
              <a:rPr lang="en-US" sz="1400" dirty="0">
                <a:cs typeface="Calibri"/>
              </a:rPr>
              <a:t> </a:t>
            </a:r>
          </a:p>
          <a:p>
            <a:pPr>
              <a:spcAft>
                <a:spcPts val="751"/>
              </a:spcAft>
            </a:pPr>
            <a:endParaRPr lang="en-US" sz="1400" dirty="0"/>
          </a:p>
          <a:p>
            <a:pPr>
              <a:spcAft>
                <a:spcPts val="751"/>
              </a:spcAft>
            </a:pPr>
            <a:endParaRPr lang="en-US" sz="1400" dirty="0"/>
          </a:p>
        </p:txBody>
      </p:sp>
      <p:sp>
        <p:nvSpPr>
          <p:cNvPr id="11" name="Content Placeholder 5"/>
          <p:cNvSpPr txBox="1">
            <a:spLocks/>
          </p:cNvSpPr>
          <p:nvPr userDrawn="1"/>
        </p:nvSpPr>
        <p:spPr bwMode="auto">
          <a:xfrm>
            <a:off x="3234230" y="1295527"/>
            <a:ext cx="2697480" cy="4652837"/>
          </a:xfrm>
          <a:prstGeom prst="roundRect">
            <a:avLst>
              <a:gd name="adj" fmla="val 3283"/>
            </a:avLst>
          </a:prstGeom>
          <a:solidFill>
            <a:srgbClr val="FFFFFF"/>
          </a:solidFill>
          <a:ln>
            <a:solidFill>
              <a:srgbClr val="F2F2F2">
                <a:alpha val="0"/>
              </a:srgbClr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137251" tIns="171564" rIns="137251" bIns="137251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0"/>
              </a:spcBef>
              <a:spcAft>
                <a:spcPts val="800"/>
              </a:spcAft>
              <a:buFont typeface="Arial" charset="0"/>
              <a:defRPr sz="2000" b="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0" indent="0" algn="l" rtl="0" eaLnBrk="1" fontAlgn="base" hangingPunct="1">
              <a:spcBef>
                <a:spcPct val="0"/>
              </a:spcBef>
              <a:spcAft>
                <a:spcPts val="600"/>
              </a:spcAft>
              <a:buFont typeface="Arial" charset="0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2pPr>
            <a:lvl3pPr marL="228600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3pPr>
            <a:lvl4pPr marL="458788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–"/>
              <a:defRPr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4pPr>
            <a:lvl5pPr marL="688975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16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5pPr>
            <a:lvl6pPr marL="860425" indent="-174625" algn="l" defTabSz="86042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 sz="1400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marL="860425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defRPr sz="1200" i="1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05875" indent="-137250">
              <a:spcAft>
                <a:spcPts val="751"/>
              </a:spcAft>
              <a:buFont typeface="Arial"/>
              <a:buChar char="•"/>
            </a:pPr>
            <a:endParaRPr lang="en-US" sz="1400" dirty="0">
              <a:cs typeface="Calibri"/>
            </a:endParaRPr>
          </a:p>
          <a:p>
            <a:pPr>
              <a:spcAft>
                <a:spcPts val="751"/>
              </a:spcAft>
            </a:pPr>
            <a:endParaRPr lang="en-US" sz="1400" dirty="0">
              <a:cs typeface="Calibri"/>
            </a:endParaRPr>
          </a:p>
          <a:p>
            <a:pPr>
              <a:spcAft>
                <a:spcPts val="751"/>
              </a:spcAft>
            </a:pPr>
            <a:r>
              <a:rPr lang="en-US" sz="1400" dirty="0">
                <a:cs typeface="Calibri"/>
              </a:rPr>
              <a:t> </a:t>
            </a:r>
          </a:p>
          <a:p>
            <a:pPr>
              <a:spcAft>
                <a:spcPts val="751"/>
              </a:spcAft>
            </a:pPr>
            <a:endParaRPr lang="en-US" sz="1400" dirty="0"/>
          </a:p>
          <a:p>
            <a:pPr>
              <a:spcAft>
                <a:spcPts val="751"/>
              </a:spcAft>
            </a:pPr>
            <a:endParaRPr lang="en-US" sz="1400" dirty="0"/>
          </a:p>
        </p:txBody>
      </p:sp>
      <p:sp>
        <p:nvSpPr>
          <p:cNvPr id="9" name="Content Placeholder 5"/>
          <p:cNvSpPr txBox="1">
            <a:spLocks/>
          </p:cNvSpPr>
          <p:nvPr userDrawn="1"/>
        </p:nvSpPr>
        <p:spPr bwMode="auto">
          <a:xfrm>
            <a:off x="357189" y="1295527"/>
            <a:ext cx="2697480" cy="4652837"/>
          </a:xfrm>
          <a:prstGeom prst="roundRect">
            <a:avLst>
              <a:gd name="adj" fmla="val 3283"/>
            </a:avLst>
          </a:prstGeom>
          <a:solidFill>
            <a:srgbClr val="FFFFFF"/>
          </a:solidFill>
          <a:ln>
            <a:solidFill>
              <a:srgbClr val="F2F2F2">
                <a:alpha val="0"/>
              </a:srgbClr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137251" tIns="171564" rIns="137251" bIns="137251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0"/>
              </a:spcBef>
              <a:spcAft>
                <a:spcPts val="800"/>
              </a:spcAft>
              <a:buFont typeface="Arial" charset="0"/>
              <a:defRPr sz="2000" b="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0" indent="0" algn="l" rtl="0" eaLnBrk="1" fontAlgn="base" hangingPunct="1">
              <a:spcBef>
                <a:spcPct val="0"/>
              </a:spcBef>
              <a:spcAft>
                <a:spcPts val="600"/>
              </a:spcAft>
              <a:buFont typeface="Arial" charset="0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2pPr>
            <a:lvl3pPr marL="228600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3pPr>
            <a:lvl4pPr marL="458788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–"/>
              <a:defRPr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4pPr>
            <a:lvl5pPr marL="688975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16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5pPr>
            <a:lvl6pPr marL="860425" indent="-174625" algn="l" defTabSz="86042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 sz="1400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marL="860425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defRPr sz="1200" i="1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05875" indent="-137250">
              <a:spcAft>
                <a:spcPts val="751"/>
              </a:spcAft>
              <a:buFont typeface="Arial"/>
              <a:buChar char="•"/>
            </a:pPr>
            <a:endParaRPr lang="en-US" sz="1400" dirty="0">
              <a:cs typeface="Calibri"/>
            </a:endParaRPr>
          </a:p>
          <a:p>
            <a:pPr>
              <a:spcAft>
                <a:spcPts val="751"/>
              </a:spcAft>
            </a:pPr>
            <a:endParaRPr lang="en-US" sz="1400" dirty="0">
              <a:cs typeface="Calibri"/>
            </a:endParaRPr>
          </a:p>
          <a:p>
            <a:pPr>
              <a:spcAft>
                <a:spcPts val="751"/>
              </a:spcAft>
            </a:pPr>
            <a:r>
              <a:rPr lang="en-US" sz="1400" dirty="0">
                <a:cs typeface="Calibri"/>
              </a:rPr>
              <a:t> </a:t>
            </a:r>
          </a:p>
          <a:p>
            <a:pPr>
              <a:spcAft>
                <a:spcPts val="751"/>
              </a:spcAft>
            </a:pPr>
            <a:endParaRPr lang="en-US" sz="1400" dirty="0"/>
          </a:p>
          <a:p>
            <a:pPr>
              <a:spcAft>
                <a:spcPts val="751"/>
              </a:spcAft>
            </a:pPr>
            <a:endParaRPr lang="en-US" sz="1400" dirty="0"/>
          </a:p>
        </p:txBody>
      </p:sp>
      <p:sp>
        <p:nvSpPr>
          <p:cNvPr id="13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914400" y="6334574"/>
            <a:ext cx="5773738" cy="291652"/>
          </a:xfrm>
          <a:prstGeom prst="rect">
            <a:avLst/>
          </a:prstGeom>
        </p:spPr>
        <p:txBody>
          <a:bodyPr/>
          <a:lstStyle>
            <a:lvl1pPr>
              <a:defRPr sz="500">
                <a:solidFill>
                  <a:srgbClr val="666666"/>
                </a:solidFill>
              </a:defRPr>
            </a:lvl1pPr>
          </a:lstStyle>
          <a:p>
            <a:r>
              <a:rPr lang="en-US" dirty="0"/>
              <a:t>© 2014 AT&amp;T Intellectual Property. All rights reserved. AT&amp;T and the AT&amp;T logo are trademarks of AT&amp;T Intellectual Property.</a:t>
            </a:r>
          </a:p>
        </p:txBody>
      </p:sp>
      <p:sp>
        <p:nvSpPr>
          <p:cNvPr id="41" name="Title 3"/>
          <p:cNvSpPr>
            <a:spLocks noGrp="1"/>
          </p:cNvSpPr>
          <p:nvPr>
            <p:ph type="title"/>
          </p:nvPr>
        </p:nvSpPr>
        <p:spPr>
          <a:xfrm>
            <a:off x="563563" y="517526"/>
            <a:ext cx="8004175" cy="768476"/>
          </a:xfrm>
        </p:spPr>
        <p:txBody>
          <a:bodyPr/>
          <a:lstStyle/>
          <a:p>
            <a:r>
              <a:rPr lang="en-US" dirty="0"/>
              <a:t>Slide Title here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23"/>
          </p:nvPr>
        </p:nvSpPr>
        <p:spPr>
          <a:xfrm>
            <a:off x="572349" y="1455174"/>
            <a:ext cx="2293580" cy="4345858"/>
          </a:xfrm>
        </p:spPr>
        <p:txBody>
          <a:bodyPr/>
          <a:lstStyle>
            <a:lvl1pPr>
              <a:defRPr sz="15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24"/>
          </p:nvPr>
        </p:nvSpPr>
        <p:spPr>
          <a:xfrm>
            <a:off x="3442780" y="1455174"/>
            <a:ext cx="2278179" cy="4345858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2"/>
          <p:cNvSpPr>
            <a:spLocks noGrp="1"/>
          </p:cNvSpPr>
          <p:nvPr>
            <p:ph type="body" sz="quarter" idx="25"/>
          </p:nvPr>
        </p:nvSpPr>
        <p:spPr>
          <a:xfrm>
            <a:off x="6340250" y="1455174"/>
            <a:ext cx="2312020" cy="4345858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6744" y="6093917"/>
            <a:ext cx="344391" cy="459188"/>
          </a:xfrm>
          <a:prstGeom prst="rect">
            <a:avLst/>
          </a:prstGeom>
        </p:spPr>
      </p:pic>
      <p:sp>
        <p:nvSpPr>
          <p:cNvPr id="1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327025" y="6302344"/>
            <a:ext cx="336550" cy="323883"/>
          </a:xfrm>
          <a:prstGeom prst="rect">
            <a:avLst/>
          </a:prstGeom>
        </p:spPr>
        <p:txBody>
          <a:bodyPr/>
          <a:lstStyle>
            <a:lvl1pPr>
              <a:defRPr sz="900" b="1">
                <a:solidFill>
                  <a:srgbClr val="666666"/>
                </a:solidFill>
              </a:defRPr>
            </a:lvl1pPr>
          </a:lstStyle>
          <a:p>
            <a:pPr>
              <a:defRPr/>
            </a:pPr>
            <a:fld id="{8074B6C9-7640-0346-9181-9D7622A3024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71979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3 columns progression op1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ontent Placeholder 5"/>
          <p:cNvSpPr txBox="1">
            <a:spLocks/>
          </p:cNvSpPr>
          <p:nvPr userDrawn="1"/>
        </p:nvSpPr>
        <p:spPr bwMode="auto">
          <a:xfrm>
            <a:off x="6135553" y="1295527"/>
            <a:ext cx="2697480" cy="4652837"/>
          </a:xfrm>
          <a:prstGeom prst="roundRect">
            <a:avLst>
              <a:gd name="adj" fmla="val 3283"/>
            </a:avLst>
          </a:prstGeom>
          <a:solidFill>
            <a:srgbClr val="FFFFFF"/>
          </a:solidFill>
          <a:ln>
            <a:solidFill>
              <a:srgbClr val="F2F2F2">
                <a:alpha val="0"/>
              </a:srgbClr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137251" tIns="171564" rIns="137251" bIns="137251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0"/>
              </a:spcBef>
              <a:spcAft>
                <a:spcPts val="800"/>
              </a:spcAft>
              <a:buFont typeface="Arial" charset="0"/>
              <a:defRPr sz="2000" b="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0" indent="0" algn="l" rtl="0" eaLnBrk="1" fontAlgn="base" hangingPunct="1">
              <a:spcBef>
                <a:spcPct val="0"/>
              </a:spcBef>
              <a:spcAft>
                <a:spcPts val="600"/>
              </a:spcAft>
              <a:buFont typeface="Arial" charset="0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2pPr>
            <a:lvl3pPr marL="228600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3pPr>
            <a:lvl4pPr marL="458788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–"/>
              <a:defRPr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4pPr>
            <a:lvl5pPr marL="688975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16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5pPr>
            <a:lvl6pPr marL="860425" indent="-174625" algn="l" defTabSz="86042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 sz="1400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marL="860425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defRPr sz="1200" i="1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05875" indent="-137250">
              <a:spcAft>
                <a:spcPts val="751"/>
              </a:spcAft>
              <a:buFont typeface="Arial"/>
              <a:buChar char="•"/>
            </a:pPr>
            <a:endParaRPr lang="en-US" sz="1400" dirty="0">
              <a:cs typeface="Calibri"/>
            </a:endParaRPr>
          </a:p>
          <a:p>
            <a:pPr>
              <a:spcAft>
                <a:spcPts val="751"/>
              </a:spcAft>
            </a:pPr>
            <a:endParaRPr lang="en-US" sz="1400" dirty="0">
              <a:cs typeface="Calibri"/>
            </a:endParaRPr>
          </a:p>
          <a:p>
            <a:pPr>
              <a:spcAft>
                <a:spcPts val="751"/>
              </a:spcAft>
            </a:pPr>
            <a:r>
              <a:rPr lang="en-US" sz="1400" dirty="0">
                <a:cs typeface="Calibri"/>
              </a:rPr>
              <a:t> </a:t>
            </a:r>
          </a:p>
          <a:p>
            <a:pPr>
              <a:spcAft>
                <a:spcPts val="751"/>
              </a:spcAft>
            </a:pPr>
            <a:endParaRPr lang="en-US" sz="1400" dirty="0"/>
          </a:p>
          <a:p>
            <a:pPr>
              <a:spcAft>
                <a:spcPts val="751"/>
              </a:spcAft>
            </a:pPr>
            <a:endParaRPr lang="en-US" sz="1400" dirty="0"/>
          </a:p>
        </p:txBody>
      </p:sp>
      <p:sp>
        <p:nvSpPr>
          <p:cNvPr id="21" name="Content Placeholder 5"/>
          <p:cNvSpPr txBox="1">
            <a:spLocks/>
          </p:cNvSpPr>
          <p:nvPr userDrawn="1"/>
        </p:nvSpPr>
        <p:spPr bwMode="auto">
          <a:xfrm>
            <a:off x="3234230" y="1295527"/>
            <a:ext cx="2697480" cy="4652837"/>
          </a:xfrm>
          <a:prstGeom prst="roundRect">
            <a:avLst>
              <a:gd name="adj" fmla="val 3283"/>
            </a:avLst>
          </a:prstGeom>
          <a:solidFill>
            <a:srgbClr val="FFFFFF"/>
          </a:solidFill>
          <a:ln>
            <a:solidFill>
              <a:srgbClr val="F2F2F2">
                <a:alpha val="0"/>
              </a:srgbClr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137251" tIns="171564" rIns="137251" bIns="137251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0"/>
              </a:spcBef>
              <a:spcAft>
                <a:spcPts val="800"/>
              </a:spcAft>
              <a:buFont typeface="Arial" charset="0"/>
              <a:defRPr sz="2000" b="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0" indent="0" algn="l" rtl="0" eaLnBrk="1" fontAlgn="base" hangingPunct="1">
              <a:spcBef>
                <a:spcPct val="0"/>
              </a:spcBef>
              <a:spcAft>
                <a:spcPts val="600"/>
              </a:spcAft>
              <a:buFont typeface="Arial" charset="0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2pPr>
            <a:lvl3pPr marL="228600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3pPr>
            <a:lvl4pPr marL="458788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–"/>
              <a:defRPr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4pPr>
            <a:lvl5pPr marL="688975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16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5pPr>
            <a:lvl6pPr marL="860425" indent="-174625" algn="l" defTabSz="86042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 sz="1400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marL="860425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defRPr sz="1200" i="1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05875" indent="-137250">
              <a:spcAft>
                <a:spcPts val="751"/>
              </a:spcAft>
              <a:buFont typeface="Arial"/>
              <a:buChar char="•"/>
            </a:pPr>
            <a:endParaRPr lang="en-US" sz="1400" dirty="0">
              <a:cs typeface="Calibri"/>
            </a:endParaRPr>
          </a:p>
          <a:p>
            <a:pPr>
              <a:spcAft>
                <a:spcPts val="751"/>
              </a:spcAft>
            </a:pPr>
            <a:endParaRPr lang="en-US" sz="1400" dirty="0">
              <a:cs typeface="Calibri"/>
            </a:endParaRPr>
          </a:p>
          <a:p>
            <a:pPr>
              <a:spcAft>
                <a:spcPts val="751"/>
              </a:spcAft>
            </a:pPr>
            <a:r>
              <a:rPr lang="en-US" sz="1400" dirty="0">
                <a:cs typeface="Calibri"/>
              </a:rPr>
              <a:t> </a:t>
            </a:r>
          </a:p>
          <a:p>
            <a:pPr>
              <a:spcAft>
                <a:spcPts val="751"/>
              </a:spcAft>
            </a:pPr>
            <a:endParaRPr lang="en-US" sz="1400" dirty="0"/>
          </a:p>
          <a:p>
            <a:pPr>
              <a:spcAft>
                <a:spcPts val="751"/>
              </a:spcAft>
            </a:pPr>
            <a:endParaRPr lang="en-US" sz="1400" dirty="0"/>
          </a:p>
        </p:txBody>
      </p:sp>
      <p:sp>
        <p:nvSpPr>
          <p:cNvPr id="22" name="Content Placeholder 5"/>
          <p:cNvSpPr txBox="1">
            <a:spLocks/>
          </p:cNvSpPr>
          <p:nvPr userDrawn="1"/>
        </p:nvSpPr>
        <p:spPr bwMode="auto">
          <a:xfrm>
            <a:off x="357189" y="1295527"/>
            <a:ext cx="2697480" cy="4652837"/>
          </a:xfrm>
          <a:prstGeom prst="roundRect">
            <a:avLst>
              <a:gd name="adj" fmla="val 3283"/>
            </a:avLst>
          </a:prstGeom>
          <a:solidFill>
            <a:srgbClr val="FFFFFF"/>
          </a:solidFill>
          <a:ln>
            <a:solidFill>
              <a:srgbClr val="F2F2F2">
                <a:alpha val="0"/>
              </a:srgbClr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137251" tIns="171564" rIns="137251" bIns="137251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0"/>
              </a:spcBef>
              <a:spcAft>
                <a:spcPts val="800"/>
              </a:spcAft>
              <a:buFont typeface="Arial" charset="0"/>
              <a:defRPr sz="2000" b="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0" indent="0" algn="l" rtl="0" eaLnBrk="1" fontAlgn="base" hangingPunct="1">
              <a:spcBef>
                <a:spcPct val="0"/>
              </a:spcBef>
              <a:spcAft>
                <a:spcPts val="600"/>
              </a:spcAft>
              <a:buFont typeface="Arial" charset="0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2pPr>
            <a:lvl3pPr marL="228600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3pPr>
            <a:lvl4pPr marL="458788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–"/>
              <a:defRPr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4pPr>
            <a:lvl5pPr marL="688975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16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5pPr>
            <a:lvl6pPr marL="860425" indent="-174625" algn="l" defTabSz="86042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 sz="1400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marL="860425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defRPr sz="1200" i="1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05875" indent="-137250">
              <a:spcAft>
                <a:spcPts val="751"/>
              </a:spcAft>
              <a:buFont typeface="Arial"/>
              <a:buChar char="•"/>
            </a:pPr>
            <a:endParaRPr lang="en-US" sz="1400" dirty="0">
              <a:cs typeface="Calibri"/>
            </a:endParaRPr>
          </a:p>
          <a:p>
            <a:pPr>
              <a:spcAft>
                <a:spcPts val="751"/>
              </a:spcAft>
            </a:pPr>
            <a:endParaRPr lang="en-US" sz="1400" dirty="0">
              <a:cs typeface="Calibri"/>
            </a:endParaRPr>
          </a:p>
          <a:p>
            <a:pPr>
              <a:spcAft>
                <a:spcPts val="751"/>
              </a:spcAft>
            </a:pPr>
            <a:r>
              <a:rPr lang="en-US" sz="1400" dirty="0">
                <a:cs typeface="Calibri"/>
              </a:rPr>
              <a:t> </a:t>
            </a:r>
          </a:p>
          <a:p>
            <a:pPr>
              <a:spcAft>
                <a:spcPts val="751"/>
              </a:spcAft>
            </a:pPr>
            <a:endParaRPr lang="en-US" sz="1400" dirty="0"/>
          </a:p>
          <a:p>
            <a:pPr>
              <a:spcAft>
                <a:spcPts val="751"/>
              </a:spcAft>
            </a:pPr>
            <a:endParaRPr lang="en-US" sz="1400" dirty="0"/>
          </a:p>
        </p:txBody>
      </p:sp>
      <p:sp>
        <p:nvSpPr>
          <p:cNvPr id="13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914400" y="6334574"/>
            <a:ext cx="5773738" cy="291652"/>
          </a:xfrm>
          <a:prstGeom prst="rect">
            <a:avLst/>
          </a:prstGeom>
        </p:spPr>
        <p:txBody>
          <a:bodyPr/>
          <a:lstStyle>
            <a:lvl1pPr>
              <a:defRPr sz="500">
                <a:solidFill>
                  <a:srgbClr val="666666"/>
                </a:solidFill>
              </a:defRPr>
            </a:lvl1pPr>
          </a:lstStyle>
          <a:p>
            <a:r>
              <a:rPr lang="en-US" dirty="0"/>
              <a:t>© 2014 AT&amp;T Intellectual Property. All rights reserved. AT&amp;T and the AT&amp;T logo are trademarks of AT&amp;T Intellectual Property.</a:t>
            </a:r>
          </a:p>
        </p:txBody>
      </p:sp>
      <p:sp>
        <p:nvSpPr>
          <p:cNvPr id="41" name="Title 3"/>
          <p:cNvSpPr>
            <a:spLocks noGrp="1"/>
          </p:cNvSpPr>
          <p:nvPr>
            <p:ph type="title"/>
          </p:nvPr>
        </p:nvSpPr>
        <p:spPr>
          <a:xfrm>
            <a:off x="563563" y="517526"/>
            <a:ext cx="8004175" cy="768476"/>
          </a:xfrm>
        </p:spPr>
        <p:txBody>
          <a:bodyPr/>
          <a:lstStyle/>
          <a:p>
            <a:r>
              <a:rPr lang="en-US" dirty="0"/>
              <a:t>Slide Title here</a:t>
            </a:r>
          </a:p>
        </p:txBody>
      </p:sp>
      <p:sp>
        <p:nvSpPr>
          <p:cNvPr id="9" name="Round Same Side Corner Rectangle 8"/>
          <p:cNvSpPr/>
          <p:nvPr userDrawn="1"/>
        </p:nvSpPr>
        <p:spPr>
          <a:xfrm>
            <a:off x="357189" y="1286001"/>
            <a:ext cx="2697480" cy="182880"/>
          </a:xfrm>
          <a:prstGeom prst="round2SameRect">
            <a:avLst>
              <a:gd name="adj1" fmla="val 50000"/>
              <a:gd name="adj2" fmla="val 0"/>
            </a:avLst>
          </a:pr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/>
          </a:p>
        </p:txBody>
      </p:sp>
      <p:sp>
        <p:nvSpPr>
          <p:cNvPr id="11" name="Round Same Side Corner Rectangle 10"/>
          <p:cNvSpPr/>
          <p:nvPr userDrawn="1"/>
        </p:nvSpPr>
        <p:spPr>
          <a:xfrm>
            <a:off x="3244028" y="1286001"/>
            <a:ext cx="2697480" cy="182880"/>
          </a:xfrm>
          <a:prstGeom prst="round2SameRect">
            <a:avLst>
              <a:gd name="adj1" fmla="val 50000"/>
              <a:gd name="adj2" fmla="val 0"/>
            </a:avLst>
          </a:prstGeom>
          <a:gradFill>
            <a:gsLst>
              <a:gs pos="0">
                <a:schemeClr val="accent5"/>
              </a:gs>
              <a:gs pos="100000">
                <a:schemeClr val="accent6"/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/>
          </a:p>
        </p:txBody>
      </p:sp>
      <p:sp>
        <p:nvSpPr>
          <p:cNvPr id="12" name="Round Same Side Corner Rectangle 11"/>
          <p:cNvSpPr/>
          <p:nvPr userDrawn="1"/>
        </p:nvSpPr>
        <p:spPr>
          <a:xfrm>
            <a:off x="6142497" y="1286001"/>
            <a:ext cx="2697480" cy="182880"/>
          </a:xfrm>
          <a:prstGeom prst="round2SameRect">
            <a:avLst>
              <a:gd name="adj1" fmla="val 50000"/>
              <a:gd name="adj2" fmla="val 0"/>
            </a:avLst>
          </a:prstGeom>
          <a:gradFill>
            <a:gsLst>
              <a:gs pos="0">
                <a:schemeClr val="accent3"/>
              </a:gs>
              <a:gs pos="100000">
                <a:schemeClr val="accent4"/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/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2911051" y="3319733"/>
            <a:ext cx="468574" cy="624115"/>
            <a:chOff x="2788280" y="3319733"/>
            <a:chExt cx="624114" cy="624114"/>
          </a:xfrm>
        </p:grpSpPr>
        <p:sp>
          <p:nvSpPr>
            <p:cNvPr id="23" name="Oval 22"/>
            <p:cNvSpPr/>
            <p:nvPr/>
          </p:nvSpPr>
          <p:spPr>
            <a:xfrm>
              <a:off x="2788280" y="3319733"/>
              <a:ext cx="624114" cy="624114"/>
            </a:xfrm>
            <a:prstGeom prst="ellipse">
              <a:avLst/>
            </a:prstGeom>
            <a:solidFill>
              <a:srgbClr val="EFEFE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0" name="Picture 29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99956" y="3404617"/>
              <a:ext cx="447400" cy="463378"/>
            </a:xfrm>
            <a:prstGeom prst="rect">
              <a:avLst/>
            </a:prstGeom>
          </p:spPr>
        </p:pic>
      </p:grpSp>
      <p:grpSp>
        <p:nvGrpSpPr>
          <p:cNvPr id="31" name="Group 30"/>
          <p:cNvGrpSpPr/>
          <p:nvPr userDrawn="1"/>
        </p:nvGrpSpPr>
        <p:grpSpPr>
          <a:xfrm>
            <a:off x="5787737" y="3319733"/>
            <a:ext cx="468574" cy="624115"/>
            <a:chOff x="2788280" y="3319733"/>
            <a:chExt cx="624114" cy="624114"/>
          </a:xfrm>
        </p:grpSpPr>
        <p:sp>
          <p:nvSpPr>
            <p:cNvPr id="32" name="Oval 31"/>
            <p:cNvSpPr/>
            <p:nvPr/>
          </p:nvSpPr>
          <p:spPr>
            <a:xfrm>
              <a:off x="2788280" y="3319733"/>
              <a:ext cx="624114" cy="624114"/>
            </a:xfrm>
            <a:prstGeom prst="ellipse">
              <a:avLst/>
            </a:prstGeom>
            <a:solidFill>
              <a:srgbClr val="EFEFE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3" name="Picture 32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99956" y="3404617"/>
              <a:ext cx="447400" cy="463378"/>
            </a:xfrm>
            <a:prstGeom prst="rect">
              <a:avLst/>
            </a:prstGeom>
          </p:spPr>
        </p:pic>
      </p:grpSp>
      <p:sp>
        <p:nvSpPr>
          <p:cNvPr id="19" name="Text Placeholder 2"/>
          <p:cNvSpPr>
            <a:spLocks noGrp="1"/>
          </p:cNvSpPr>
          <p:nvPr>
            <p:ph type="body" sz="quarter" idx="23"/>
          </p:nvPr>
        </p:nvSpPr>
        <p:spPr>
          <a:xfrm>
            <a:off x="572349" y="1556772"/>
            <a:ext cx="2293580" cy="4345858"/>
          </a:xfrm>
        </p:spPr>
        <p:txBody>
          <a:bodyPr/>
          <a:lstStyle>
            <a:lvl1pPr>
              <a:defRPr sz="15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5" name="Text Placeholder 2"/>
          <p:cNvSpPr>
            <a:spLocks noGrp="1"/>
          </p:cNvSpPr>
          <p:nvPr>
            <p:ph type="body" sz="quarter" idx="24"/>
          </p:nvPr>
        </p:nvSpPr>
        <p:spPr>
          <a:xfrm>
            <a:off x="3442780" y="1556772"/>
            <a:ext cx="2278179" cy="4345858"/>
          </a:xfrm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6" name="Text Placeholder 2"/>
          <p:cNvSpPr>
            <a:spLocks noGrp="1"/>
          </p:cNvSpPr>
          <p:nvPr>
            <p:ph type="body" sz="quarter" idx="25"/>
          </p:nvPr>
        </p:nvSpPr>
        <p:spPr>
          <a:xfrm>
            <a:off x="6340250" y="1556772"/>
            <a:ext cx="2312020" cy="4345858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6744" y="6093917"/>
            <a:ext cx="344391" cy="459188"/>
          </a:xfrm>
          <a:prstGeom prst="rect">
            <a:avLst/>
          </a:prstGeom>
        </p:spPr>
      </p:pic>
      <p:sp>
        <p:nvSpPr>
          <p:cNvPr id="27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327025" y="6302344"/>
            <a:ext cx="336550" cy="323883"/>
          </a:xfrm>
          <a:prstGeom prst="rect">
            <a:avLst/>
          </a:prstGeom>
        </p:spPr>
        <p:txBody>
          <a:bodyPr/>
          <a:lstStyle>
            <a:lvl1pPr>
              <a:defRPr sz="900" b="1">
                <a:solidFill>
                  <a:srgbClr val="666666"/>
                </a:solidFill>
              </a:defRPr>
            </a:lvl1pPr>
          </a:lstStyle>
          <a:p>
            <a:pPr>
              <a:defRPr/>
            </a:pPr>
            <a:fld id="{8074B6C9-7640-0346-9181-9D7622A3024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30504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3 columns progression op2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ontent Placeholder 5"/>
          <p:cNvSpPr txBox="1">
            <a:spLocks/>
          </p:cNvSpPr>
          <p:nvPr userDrawn="1"/>
        </p:nvSpPr>
        <p:spPr bwMode="auto">
          <a:xfrm>
            <a:off x="6135553" y="1295527"/>
            <a:ext cx="2697480" cy="4652837"/>
          </a:xfrm>
          <a:prstGeom prst="roundRect">
            <a:avLst>
              <a:gd name="adj" fmla="val 3283"/>
            </a:avLst>
          </a:prstGeom>
          <a:solidFill>
            <a:srgbClr val="FFFFFF"/>
          </a:solidFill>
          <a:ln>
            <a:solidFill>
              <a:srgbClr val="F2F2F2">
                <a:alpha val="0"/>
              </a:srgbClr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137251" tIns="171564" rIns="137251" bIns="137251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0"/>
              </a:spcBef>
              <a:spcAft>
                <a:spcPts val="800"/>
              </a:spcAft>
              <a:buFont typeface="Arial" charset="0"/>
              <a:defRPr sz="2000" b="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0" indent="0" algn="l" rtl="0" eaLnBrk="1" fontAlgn="base" hangingPunct="1">
              <a:spcBef>
                <a:spcPct val="0"/>
              </a:spcBef>
              <a:spcAft>
                <a:spcPts val="600"/>
              </a:spcAft>
              <a:buFont typeface="Arial" charset="0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2pPr>
            <a:lvl3pPr marL="228600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3pPr>
            <a:lvl4pPr marL="458788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–"/>
              <a:defRPr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4pPr>
            <a:lvl5pPr marL="688975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16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5pPr>
            <a:lvl6pPr marL="860425" indent="-174625" algn="l" defTabSz="86042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 sz="1400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marL="860425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defRPr sz="1200" i="1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05875" indent="-137250">
              <a:spcAft>
                <a:spcPts val="751"/>
              </a:spcAft>
              <a:buFont typeface="Arial"/>
              <a:buChar char="•"/>
            </a:pPr>
            <a:endParaRPr lang="en-US" sz="1400" dirty="0">
              <a:cs typeface="Calibri"/>
            </a:endParaRPr>
          </a:p>
          <a:p>
            <a:pPr>
              <a:spcAft>
                <a:spcPts val="751"/>
              </a:spcAft>
            </a:pPr>
            <a:endParaRPr lang="en-US" sz="1400" dirty="0">
              <a:cs typeface="Calibri"/>
            </a:endParaRPr>
          </a:p>
          <a:p>
            <a:pPr>
              <a:spcAft>
                <a:spcPts val="751"/>
              </a:spcAft>
            </a:pPr>
            <a:r>
              <a:rPr lang="en-US" sz="1400" dirty="0">
                <a:cs typeface="Calibri"/>
              </a:rPr>
              <a:t> </a:t>
            </a:r>
          </a:p>
          <a:p>
            <a:pPr>
              <a:spcAft>
                <a:spcPts val="751"/>
              </a:spcAft>
            </a:pPr>
            <a:endParaRPr lang="en-US" sz="1400" dirty="0"/>
          </a:p>
          <a:p>
            <a:pPr>
              <a:spcAft>
                <a:spcPts val="751"/>
              </a:spcAft>
            </a:pPr>
            <a:endParaRPr lang="en-US" sz="1400" dirty="0"/>
          </a:p>
        </p:txBody>
      </p:sp>
      <p:sp>
        <p:nvSpPr>
          <p:cNvPr id="25" name="Content Placeholder 5"/>
          <p:cNvSpPr txBox="1">
            <a:spLocks/>
          </p:cNvSpPr>
          <p:nvPr userDrawn="1"/>
        </p:nvSpPr>
        <p:spPr bwMode="auto">
          <a:xfrm>
            <a:off x="3234230" y="1295527"/>
            <a:ext cx="2697480" cy="4652837"/>
          </a:xfrm>
          <a:prstGeom prst="roundRect">
            <a:avLst>
              <a:gd name="adj" fmla="val 3283"/>
            </a:avLst>
          </a:prstGeom>
          <a:solidFill>
            <a:srgbClr val="FFFFFF"/>
          </a:solidFill>
          <a:ln>
            <a:solidFill>
              <a:srgbClr val="F2F2F2">
                <a:alpha val="0"/>
              </a:srgbClr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137251" tIns="171564" rIns="137251" bIns="137251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0"/>
              </a:spcBef>
              <a:spcAft>
                <a:spcPts val="800"/>
              </a:spcAft>
              <a:buFont typeface="Arial" charset="0"/>
              <a:defRPr sz="2000" b="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0" indent="0" algn="l" rtl="0" eaLnBrk="1" fontAlgn="base" hangingPunct="1">
              <a:spcBef>
                <a:spcPct val="0"/>
              </a:spcBef>
              <a:spcAft>
                <a:spcPts val="600"/>
              </a:spcAft>
              <a:buFont typeface="Arial" charset="0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2pPr>
            <a:lvl3pPr marL="228600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3pPr>
            <a:lvl4pPr marL="458788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–"/>
              <a:defRPr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4pPr>
            <a:lvl5pPr marL="688975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16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5pPr>
            <a:lvl6pPr marL="860425" indent="-174625" algn="l" defTabSz="86042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 sz="1400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marL="860425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defRPr sz="1200" i="1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05875" indent="-137250">
              <a:spcAft>
                <a:spcPts val="751"/>
              </a:spcAft>
              <a:buFont typeface="Arial"/>
              <a:buChar char="•"/>
            </a:pPr>
            <a:endParaRPr lang="en-US" sz="1400" dirty="0">
              <a:cs typeface="Calibri"/>
            </a:endParaRPr>
          </a:p>
          <a:p>
            <a:pPr>
              <a:spcAft>
                <a:spcPts val="751"/>
              </a:spcAft>
            </a:pPr>
            <a:endParaRPr lang="en-US" sz="1400" dirty="0">
              <a:cs typeface="Calibri"/>
            </a:endParaRPr>
          </a:p>
          <a:p>
            <a:pPr>
              <a:spcAft>
                <a:spcPts val="751"/>
              </a:spcAft>
            </a:pPr>
            <a:r>
              <a:rPr lang="en-US" sz="1400" dirty="0">
                <a:cs typeface="Calibri"/>
              </a:rPr>
              <a:t> </a:t>
            </a:r>
          </a:p>
          <a:p>
            <a:pPr>
              <a:spcAft>
                <a:spcPts val="751"/>
              </a:spcAft>
            </a:pPr>
            <a:endParaRPr lang="en-US" sz="1400" dirty="0"/>
          </a:p>
          <a:p>
            <a:pPr>
              <a:spcAft>
                <a:spcPts val="751"/>
              </a:spcAft>
            </a:pPr>
            <a:endParaRPr lang="en-US" sz="1400" dirty="0"/>
          </a:p>
        </p:txBody>
      </p:sp>
      <p:sp>
        <p:nvSpPr>
          <p:cNvPr id="26" name="Content Placeholder 5"/>
          <p:cNvSpPr txBox="1">
            <a:spLocks/>
          </p:cNvSpPr>
          <p:nvPr userDrawn="1"/>
        </p:nvSpPr>
        <p:spPr bwMode="auto">
          <a:xfrm>
            <a:off x="357189" y="1295527"/>
            <a:ext cx="2697480" cy="4652837"/>
          </a:xfrm>
          <a:prstGeom prst="roundRect">
            <a:avLst>
              <a:gd name="adj" fmla="val 3283"/>
            </a:avLst>
          </a:prstGeom>
          <a:solidFill>
            <a:srgbClr val="FFFFFF"/>
          </a:solidFill>
          <a:ln>
            <a:solidFill>
              <a:srgbClr val="F2F2F2">
                <a:alpha val="0"/>
              </a:srgbClr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137251" tIns="171564" rIns="137251" bIns="137251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0"/>
              </a:spcBef>
              <a:spcAft>
                <a:spcPts val="800"/>
              </a:spcAft>
              <a:buFont typeface="Arial" charset="0"/>
              <a:defRPr sz="2000" b="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0" indent="0" algn="l" rtl="0" eaLnBrk="1" fontAlgn="base" hangingPunct="1">
              <a:spcBef>
                <a:spcPct val="0"/>
              </a:spcBef>
              <a:spcAft>
                <a:spcPts val="600"/>
              </a:spcAft>
              <a:buFont typeface="Arial" charset="0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2pPr>
            <a:lvl3pPr marL="228600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3pPr>
            <a:lvl4pPr marL="458788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–"/>
              <a:defRPr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4pPr>
            <a:lvl5pPr marL="688975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16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5pPr>
            <a:lvl6pPr marL="860425" indent="-174625" algn="l" defTabSz="86042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 sz="1400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marL="860425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defRPr sz="1200" i="1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05875" indent="-137250">
              <a:spcAft>
                <a:spcPts val="751"/>
              </a:spcAft>
              <a:buFont typeface="Arial"/>
              <a:buChar char="•"/>
            </a:pPr>
            <a:endParaRPr lang="en-US" sz="1400" dirty="0">
              <a:cs typeface="Calibri"/>
            </a:endParaRPr>
          </a:p>
          <a:p>
            <a:pPr>
              <a:spcAft>
                <a:spcPts val="751"/>
              </a:spcAft>
            </a:pPr>
            <a:endParaRPr lang="en-US" sz="1400" dirty="0">
              <a:cs typeface="Calibri"/>
            </a:endParaRPr>
          </a:p>
          <a:p>
            <a:pPr>
              <a:spcAft>
                <a:spcPts val="751"/>
              </a:spcAft>
            </a:pPr>
            <a:r>
              <a:rPr lang="en-US" sz="1400" dirty="0">
                <a:cs typeface="Calibri"/>
              </a:rPr>
              <a:t> </a:t>
            </a:r>
          </a:p>
          <a:p>
            <a:pPr>
              <a:spcAft>
                <a:spcPts val="751"/>
              </a:spcAft>
            </a:pPr>
            <a:endParaRPr lang="en-US" sz="1400" dirty="0"/>
          </a:p>
          <a:p>
            <a:pPr>
              <a:spcAft>
                <a:spcPts val="751"/>
              </a:spcAft>
            </a:pPr>
            <a:endParaRPr lang="en-US" sz="1400" dirty="0"/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2866589" y="3324249"/>
            <a:ext cx="468574" cy="624115"/>
            <a:chOff x="2788280" y="3319733"/>
            <a:chExt cx="624114" cy="624114"/>
          </a:xfrm>
        </p:grpSpPr>
        <p:sp>
          <p:nvSpPr>
            <p:cNvPr id="27" name="Oval 26"/>
            <p:cNvSpPr/>
            <p:nvPr/>
          </p:nvSpPr>
          <p:spPr>
            <a:xfrm>
              <a:off x="2788280" y="3319733"/>
              <a:ext cx="624114" cy="624114"/>
            </a:xfrm>
            <a:prstGeom prst="ellipse">
              <a:avLst/>
            </a:prstGeom>
            <a:solidFill>
              <a:schemeClr val="bg1"/>
            </a:solidFill>
            <a:ln w="38100" cmpd="sng">
              <a:solidFill>
                <a:srgbClr val="EFEFE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99956" y="3404617"/>
              <a:ext cx="447400" cy="463378"/>
            </a:xfrm>
            <a:prstGeom prst="rect">
              <a:avLst/>
            </a:prstGeom>
          </p:spPr>
        </p:pic>
      </p:grpSp>
      <p:grpSp>
        <p:nvGrpSpPr>
          <p:cNvPr id="29" name="Group 28"/>
          <p:cNvGrpSpPr/>
          <p:nvPr userDrawn="1"/>
        </p:nvGrpSpPr>
        <p:grpSpPr>
          <a:xfrm>
            <a:off x="5804996" y="3328766"/>
            <a:ext cx="468574" cy="624115"/>
            <a:chOff x="2788280" y="3319733"/>
            <a:chExt cx="624114" cy="624114"/>
          </a:xfrm>
        </p:grpSpPr>
        <p:sp>
          <p:nvSpPr>
            <p:cNvPr id="35" name="Oval 34"/>
            <p:cNvSpPr/>
            <p:nvPr/>
          </p:nvSpPr>
          <p:spPr>
            <a:xfrm>
              <a:off x="2788280" y="3319733"/>
              <a:ext cx="624114" cy="624114"/>
            </a:xfrm>
            <a:prstGeom prst="ellipse">
              <a:avLst/>
            </a:prstGeom>
            <a:solidFill>
              <a:schemeClr val="bg1"/>
            </a:solidFill>
            <a:ln w="38100" cmpd="sng">
              <a:solidFill>
                <a:srgbClr val="EFEFE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99956" y="3404617"/>
              <a:ext cx="447400" cy="463378"/>
            </a:xfrm>
            <a:prstGeom prst="rect">
              <a:avLst/>
            </a:prstGeom>
          </p:spPr>
        </p:pic>
      </p:grpSp>
      <p:sp>
        <p:nvSpPr>
          <p:cNvPr id="13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914400" y="6334574"/>
            <a:ext cx="5773738" cy="291652"/>
          </a:xfrm>
          <a:prstGeom prst="rect">
            <a:avLst/>
          </a:prstGeom>
        </p:spPr>
        <p:txBody>
          <a:bodyPr/>
          <a:lstStyle>
            <a:lvl1pPr>
              <a:defRPr sz="500">
                <a:solidFill>
                  <a:srgbClr val="666666"/>
                </a:solidFill>
              </a:defRPr>
            </a:lvl1pPr>
          </a:lstStyle>
          <a:p>
            <a:r>
              <a:rPr lang="en-US" dirty="0"/>
              <a:t>© 2014 AT&amp;T Intellectual Property. All rights reserved. AT&amp;T and the AT&amp;T logo are trademarks of AT&amp;T Intellectual Property.</a:t>
            </a:r>
          </a:p>
        </p:txBody>
      </p:sp>
      <p:sp>
        <p:nvSpPr>
          <p:cNvPr id="41" name="Title 3"/>
          <p:cNvSpPr>
            <a:spLocks noGrp="1"/>
          </p:cNvSpPr>
          <p:nvPr>
            <p:ph type="title"/>
          </p:nvPr>
        </p:nvSpPr>
        <p:spPr>
          <a:xfrm>
            <a:off x="563563" y="517526"/>
            <a:ext cx="8004175" cy="768476"/>
          </a:xfrm>
        </p:spPr>
        <p:txBody>
          <a:bodyPr/>
          <a:lstStyle/>
          <a:p>
            <a:r>
              <a:rPr lang="en-US" dirty="0"/>
              <a:t>Slide Title here</a:t>
            </a:r>
          </a:p>
        </p:txBody>
      </p:sp>
      <p:sp>
        <p:nvSpPr>
          <p:cNvPr id="32" name="Round Same Side Corner Rectangle 31"/>
          <p:cNvSpPr/>
          <p:nvPr userDrawn="1"/>
        </p:nvSpPr>
        <p:spPr>
          <a:xfrm>
            <a:off x="357189" y="1286001"/>
            <a:ext cx="2697480" cy="182880"/>
          </a:xfrm>
          <a:prstGeom prst="round2SameRect">
            <a:avLst>
              <a:gd name="adj1" fmla="val 50000"/>
              <a:gd name="adj2" fmla="val 0"/>
            </a:avLst>
          </a:pr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/>
          </a:p>
        </p:txBody>
      </p:sp>
      <p:sp>
        <p:nvSpPr>
          <p:cNvPr id="33" name="Round Same Side Corner Rectangle 32"/>
          <p:cNvSpPr/>
          <p:nvPr userDrawn="1"/>
        </p:nvSpPr>
        <p:spPr>
          <a:xfrm>
            <a:off x="6135553" y="1286001"/>
            <a:ext cx="2697480" cy="182880"/>
          </a:xfrm>
          <a:prstGeom prst="round2SameRect">
            <a:avLst>
              <a:gd name="adj1" fmla="val 50000"/>
              <a:gd name="adj2" fmla="val 0"/>
            </a:avLst>
          </a:prstGeom>
          <a:gradFill>
            <a:gsLst>
              <a:gs pos="0">
                <a:schemeClr val="accent3"/>
              </a:gs>
              <a:gs pos="100000">
                <a:schemeClr val="accent4"/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/>
          </a:p>
        </p:txBody>
      </p:sp>
      <p:sp>
        <p:nvSpPr>
          <p:cNvPr id="34" name="Round Same Side Corner Rectangle 33"/>
          <p:cNvSpPr/>
          <p:nvPr userDrawn="1"/>
        </p:nvSpPr>
        <p:spPr>
          <a:xfrm>
            <a:off x="3234230" y="1286001"/>
            <a:ext cx="2697480" cy="182880"/>
          </a:xfrm>
          <a:prstGeom prst="round2SameRect">
            <a:avLst>
              <a:gd name="adj1" fmla="val 50000"/>
              <a:gd name="adj2" fmla="val 0"/>
            </a:avLst>
          </a:prstGeom>
          <a:gradFill>
            <a:gsLst>
              <a:gs pos="0">
                <a:schemeClr val="accent5"/>
              </a:gs>
              <a:gs pos="100000">
                <a:schemeClr val="accent6"/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/>
          </a:p>
        </p:txBody>
      </p:sp>
      <p:sp>
        <p:nvSpPr>
          <p:cNvPr id="19" name="Text Placeholder 2"/>
          <p:cNvSpPr>
            <a:spLocks noGrp="1"/>
          </p:cNvSpPr>
          <p:nvPr>
            <p:ph type="body" sz="quarter" idx="23"/>
          </p:nvPr>
        </p:nvSpPr>
        <p:spPr>
          <a:xfrm>
            <a:off x="572349" y="1556772"/>
            <a:ext cx="2293580" cy="4345858"/>
          </a:xfrm>
        </p:spPr>
        <p:txBody>
          <a:bodyPr/>
          <a:lstStyle>
            <a:lvl1pPr>
              <a:defRPr sz="15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Text Placeholder 2"/>
          <p:cNvSpPr>
            <a:spLocks noGrp="1"/>
          </p:cNvSpPr>
          <p:nvPr>
            <p:ph type="body" sz="quarter" idx="24"/>
          </p:nvPr>
        </p:nvSpPr>
        <p:spPr>
          <a:xfrm>
            <a:off x="3442780" y="1556772"/>
            <a:ext cx="2278179" cy="4345858"/>
          </a:xfrm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" name="Text Placeholder 2"/>
          <p:cNvSpPr>
            <a:spLocks noGrp="1"/>
          </p:cNvSpPr>
          <p:nvPr>
            <p:ph type="body" sz="quarter" idx="25"/>
          </p:nvPr>
        </p:nvSpPr>
        <p:spPr>
          <a:xfrm>
            <a:off x="6340250" y="1556772"/>
            <a:ext cx="2312020" cy="4345858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30" name="Picture 2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6744" y="6093917"/>
            <a:ext cx="344391" cy="459188"/>
          </a:xfrm>
          <a:prstGeom prst="rect">
            <a:avLst/>
          </a:prstGeom>
        </p:spPr>
      </p:pic>
      <p:sp>
        <p:nvSpPr>
          <p:cNvPr id="23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327025" y="6302344"/>
            <a:ext cx="336550" cy="323883"/>
          </a:xfrm>
          <a:prstGeom prst="rect">
            <a:avLst/>
          </a:prstGeom>
        </p:spPr>
        <p:txBody>
          <a:bodyPr/>
          <a:lstStyle>
            <a:lvl1pPr>
              <a:defRPr sz="900" b="1">
                <a:solidFill>
                  <a:srgbClr val="666666"/>
                </a:solidFill>
              </a:defRPr>
            </a:lvl1pPr>
          </a:lstStyle>
          <a:p>
            <a:pPr>
              <a:defRPr/>
            </a:pPr>
            <a:fld id="{8074B6C9-7640-0346-9181-9D7622A3024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82567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3 columns 2 segment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ontent Placeholder 5"/>
          <p:cNvSpPr txBox="1">
            <a:spLocks/>
          </p:cNvSpPr>
          <p:nvPr userDrawn="1"/>
        </p:nvSpPr>
        <p:spPr bwMode="auto">
          <a:xfrm>
            <a:off x="6135553" y="1295527"/>
            <a:ext cx="2697480" cy="4652837"/>
          </a:xfrm>
          <a:prstGeom prst="roundRect">
            <a:avLst>
              <a:gd name="adj" fmla="val 3283"/>
            </a:avLst>
          </a:prstGeom>
          <a:solidFill>
            <a:srgbClr val="FFFFFF"/>
          </a:solidFill>
          <a:ln>
            <a:solidFill>
              <a:srgbClr val="F2F2F2">
                <a:alpha val="0"/>
              </a:srgbClr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137251" tIns="171564" rIns="137251" bIns="137251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0"/>
              </a:spcBef>
              <a:spcAft>
                <a:spcPts val="800"/>
              </a:spcAft>
              <a:buFont typeface="Arial" charset="0"/>
              <a:defRPr sz="2000" b="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0" indent="0" algn="l" rtl="0" eaLnBrk="1" fontAlgn="base" hangingPunct="1">
              <a:spcBef>
                <a:spcPct val="0"/>
              </a:spcBef>
              <a:spcAft>
                <a:spcPts val="600"/>
              </a:spcAft>
              <a:buFont typeface="Arial" charset="0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2pPr>
            <a:lvl3pPr marL="228600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3pPr>
            <a:lvl4pPr marL="458788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–"/>
              <a:defRPr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4pPr>
            <a:lvl5pPr marL="688975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16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5pPr>
            <a:lvl6pPr marL="860425" indent="-174625" algn="l" defTabSz="86042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 sz="1400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marL="860425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defRPr sz="1200" i="1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05875" indent="-137250">
              <a:spcAft>
                <a:spcPts val="751"/>
              </a:spcAft>
              <a:buFont typeface="Arial"/>
              <a:buChar char="•"/>
            </a:pPr>
            <a:endParaRPr lang="en-US" sz="1400" dirty="0">
              <a:cs typeface="Calibri"/>
            </a:endParaRPr>
          </a:p>
          <a:p>
            <a:pPr>
              <a:spcAft>
                <a:spcPts val="751"/>
              </a:spcAft>
            </a:pPr>
            <a:endParaRPr lang="en-US" sz="1400" dirty="0">
              <a:cs typeface="Calibri"/>
            </a:endParaRPr>
          </a:p>
          <a:p>
            <a:pPr>
              <a:spcAft>
                <a:spcPts val="751"/>
              </a:spcAft>
            </a:pPr>
            <a:r>
              <a:rPr lang="en-US" sz="1400" dirty="0">
                <a:cs typeface="Calibri"/>
              </a:rPr>
              <a:t> </a:t>
            </a:r>
          </a:p>
          <a:p>
            <a:pPr>
              <a:spcAft>
                <a:spcPts val="751"/>
              </a:spcAft>
            </a:pPr>
            <a:endParaRPr lang="en-US" sz="1400" dirty="0"/>
          </a:p>
          <a:p>
            <a:pPr>
              <a:spcAft>
                <a:spcPts val="751"/>
              </a:spcAft>
            </a:pPr>
            <a:endParaRPr lang="en-US" sz="1400" dirty="0"/>
          </a:p>
        </p:txBody>
      </p:sp>
      <p:sp>
        <p:nvSpPr>
          <p:cNvPr id="25" name="Content Placeholder 5"/>
          <p:cNvSpPr txBox="1">
            <a:spLocks/>
          </p:cNvSpPr>
          <p:nvPr userDrawn="1"/>
        </p:nvSpPr>
        <p:spPr bwMode="auto">
          <a:xfrm>
            <a:off x="3234230" y="1295527"/>
            <a:ext cx="2697480" cy="4652837"/>
          </a:xfrm>
          <a:prstGeom prst="roundRect">
            <a:avLst>
              <a:gd name="adj" fmla="val 3283"/>
            </a:avLst>
          </a:prstGeom>
          <a:solidFill>
            <a:srgbClr val="FFFFFF"/>
          </a:solidFill>
          <a:ln>
            <a:solidFill>
              <a:srgbClr val="F2F2F2">
                <a:alpha val="0"/>
              </a:srgbClr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137251" tIns="171564" rIns="137251" bIns="137251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0"/>
              </a:spcBef>
              <a:spcAft>
                <a:spcPts val="800"/>
              </a:spcAft>
              <a:buFont typeface="Arial" charset="0"/>
              <a:defRPr sz="2000" b="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0" indent="0" algn="l" rtl="0" eaLnBrk="1" fontAlgn="base" hangingPunct="1">
              <a:spcBef>
                <a:spcPct val="0"/>
              </a:spcBef>
              <a:spcAft>
                <a:spcPts val="600"/>
              </a:spcAft>
              <a:buFont typeface="Arial" charset="0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2pPr>
            <a:lvl3pPr marL="228600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3pPr>
            <a:lvl4pPr marL="458788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–"/>
              <a:defRPr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4pPr>
            <a:lvl5pPr marL="688975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16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5pPr>
            <a:lvl6pPr marL="860425" indent="-174625" algn="l" defTabSz="86042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 sz="1400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marL="860425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defRPr sz="1200" i="1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05875" indent="-137250">
              <a:spcAft>
                <a:spcPts val="751"/>
              </a:spcAft>
              <a:buFont typeface="Arial"/>
              <a:buChar char="•"/>
            </a:pPr>
            <a:endParaRPr lang="en-US" sz="1400" dirty="0">
              <a:cs typeface="Calibri"/>
            </a:endParaRPr>
          </a:p>
          <a:p>
            <a:pPr>
              <a:spcAft>
                <a:spcPts val="751"/>
              </a:spcAft>
            </a:pPr>
            <a:endParaRPr lang="en-US" sz="1400" dirty="0">
              <a:cs typeface="Calibri"/>
            </a:endParaRPr>
          </a:p>
          <a:p>
            <a:pPr>
              <a:spcAft>
                <a:spcPts val="751"/>
              </a:spcAft>
            </a:pPr>
            <a:r>
              <a:rPr lang="en-US" sz="1400" dirty="0">
                <a:cs typeface="Calibri"/>
              </a:rPr>
              <a:t> </a:t>
            </a:r>
          </a:p>
          <a:p>
            <a:pPr>
              <a:spcAft>
                <a:spcPts val="751"/>
              </a:spcAft>
            </a:pPr>
            <a:endParaRPr lang="en-US" sz="1400" dirty="0"/>
          </a:p>
          <a:p>
            <a:pPr>
              <a:spcAft>
                <a:spcPts val="751"/>
              </a:spcAft>
            </a:pPr>
            <a:endParaRPr lang="en-US" sz="1400" dirty="0"/>
          </a:p>
        </p:txBody>
      </p:sp>
      <p:sp>
        <p:nvSpPr>
          <p:cNvPr id="26" name="Content Placeholder 5"/>
          <p:cNvSpPr txBox="1">
            <a:spLocks/>
          </p:cNvSpPr>
          <p:nvPr userDrawn="1"/>
        </p:nvSpPr>
        <p:spPr bwMode="auto">
          <a:xfrm>
            <a:off x="357189" y="1295527"/>
            <a:ext cx="2697480" cy="4652837"/>
          </a:xfrm>
          <a:prstGeom prst="roundRect">
            <a:avLst>
              <a:gd name="adj" fmla="val 3283"/>
            </a:avLst>
          </a:prstGeom>
          <a:solidFill>
            <a:srgbClr val="FFFFFF"/>
          </a:solidFill>
          <a:ln>
            <a:solidFill>
              <a:srgbClr val="F2F2F2">
                <a:alpha val="0"/>
              </a:srgbClr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137251" tIns="171564" rIns="137251" bIns="137251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0"/>
              </a:spcBef>
              <a:spcAft>
                <a:spcPts val="800"/>
              </a:spcAft>
              <a:buFont typeface="Arial" charset="0"/>
              <a:defRPr sz="2000" b="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0" indent="0" algn="l" rtl="0" eaLnBrk="1" fontAlgn="base" hangingPunct="1">
              <a:spcBef>
                <a:spcPct val="0"/>
              </a:spcBef>
              <a:spcAft>
                <a:spcPts val="600"/>
              </a:spcAft>
              <a:buFont typeface="Arial" charset="0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2pPr>
            <a:lvl3pPr marL="228600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3pPr>
            <a:lvl4pPr marL="458788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–"/>
              <a:defRPr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4pPr>
            <a:lvl5pPr marL="688975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16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5pPr>
            <a:lvl6pPr marL="860425" indent="-174625" algn="l" defTabSz="86042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 sz="1400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marL="860425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defRPr sz="1200" i="1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05875" indent="-137250">
              <a:spcAft>
                <a:spcPts val="751"/>
              </a:spcAft>
              <a:buFont typeface="Arial"/>
              <a:buChar char="•"/>
            </a:pPr>
            <a:endParaRPr lang="en-US" sz="1400" dirty="0">
              <a:cs typeface="Calibri"/>
            </a:endParaRPr>
          </a:p>
          <a:p>
            <a:pPr>
              <a:spcAft>
                <a:spcPts val="751"/>
              </a:spcAft>
            </a:pPr>
            <a:endParaRPr lang="en-US" sz="1400" dirty="0">
              <a:cs typeface="Calibri"/>
            </a:endParaRPr>
          </a:p>
          <a:p>
            <a:pPr>
              <a:spcAft>
                <a:spcPts val="751"/>
              </a:spcAft>
            </a:pPr>
            <a:r>
              <a:rPr lang="en-US" sz="1400" dirty="0">
                <a:cs typeface="Calibri"/>
              </a:rPr>
              <a:t> </a:t>
            </a:r>
          </a:p>
          <a:p>
            <a:pPr>
              <a:spcAft>
                <a:spcPts val="751"/>
              </a:spcAft>
            </a:pPr>
            <a:endParaRPr lang="en-US" sz="1400" dirty="0"/>
          </a:p>
          <a:p>
            <a:pPr>
              <a:spcAft>
                <a:spcPts val="751"/>
              </a:spcAft>
            </a:pPr>
            <a:endParaRPr lang="en-US" sz="1400" dirty="0"/>
          </a:p>
        </p:txBody>
      </p:sp>
      <p:sp>
        <p:nvSpPr>
          <p:cNvPr id="13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914400" y="6334574"/>
            <a:ext cx="5773738" cy="291652"/>
          </a:xfrm>
          <a:prstGeom prst="rect">
            <a:avLst/>
          </a:prstGeom>
        </p:spPr>
        <p:txBody>
          <a:bodyPr/>
          <a:lstStyle>
            <a:lvl1pPr>
              <a:defRPr sz="500">
                <a:solidFill>
                  <a:srgbClr val="666666"/>
                </a:solidFill>
              </a:defRPr>
            </a:lvl1pPr>
          </a:lstStyle>
          <a:p>
            <a:r>
              <a:rPr lang="en-US" dirty="0"/>
              <a:t>© 2014 AT&amp;T Intellectual Property. All rights reserved. AT&amp;T and the AT&amp;T logo are trademarks of AT&amp;T Intellectual Property.</a:t>
            </a:r>
          </a:p>
        </p:txBody>
      </p:sp>
      <p:sp>
        <p:nvSpPr>
          <p:cNvPr id="41" name="Title 3"/>
          <p:cNvSpPr>
            <a:spLocks noGrp="1"/>
          </p:cNvSpPr>
          <p:nvPr>
            <p:ph type="title"/>
          </p:nvPr>
        </p:nvSpPr>
        <p:spPr>
          <a:xfrm>
            <a:off x="563563" y="517526"/>
            <a:ext cx="8004175" cy="768476"/>
          </a:xfrm>
        </p:spPr>
        <p:txBody>
          <a:bodyPr/>
          <a:lstStyle/>
          <a:p>
            <a:r>
              <a:rPr lang="en-US" dirty="0"/>
              <a:t>Slide Title here</a:t>
            </a:r>
          </a:p>
        </p:txBody>
      </p:sp>
      <p:sp>
        <p:nvSpPr>
          <p:cNvPr id="9" name="Round Same Side Corner Rectangle 8"/>
          <p:cNvSpPr/>
          <p:nvPr userDrawn="1"/>
        </p:nvSpPr>
        <p:spPr>
          <a:xfrm>
            <a:off x="357189" y="1286001"/>
            <a:ext cx="2697480" cy="182880"/>
          </a:xfrm>
          <a:prstGeom prst="round2SameRect">
            <a:avLst>
              <a:gd name="adj1" fmla="val 50000"/>
              <a:gd name="adj2" fmla="val 0"/>
            </a:avLst>
          </a:pr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/>
          </a:p>
        </p:txBody>
      </p:sp>
      <p:sp>
        <p:nvSpPr>
          <p:cNvPr id="11" name="Round Same Side Corner Rectangle 10"/>
          <p:cNvSpPr/>
          <p:nvPr userDrawn="1"/>
        </p:nvSpPr>
        <p:spPr>
          <a:xfrm>
            <a:off x="3222762" y="1286001"/>
            <a:ext cx="2697480" cy="182880"/>
          </a:xfrm>
          <a:prstGeom prst="round2SameRect">
            <a:avLst>
              <a:gd name="adj1" fmla="val 50000"/>
              <a:gd name="adj2" fmla="val 0"/>
            </a:avLst>
          </a:prstGeom>
          <a:gradFill>
            <a:gsLst>
              <a:gs pos="0">
                <a:schemeClr val="accent5"/>
              </a:gs>
              <a:gs pos="100000">
                <a:schemeClr val="accent6"/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/>
          </a:p>
        </p:txBody>
      </p:sp>
      <p:sp>
        <p:nvSpPr>
          <p:cNvPr id="12" name="Round Same Side Corner Rectangle 11"/>
          <p:cNvSpPr/>
          <p:nvPr userDrawn="1"/>
        </p:nvSpPr>
        <p:spPr>
          <a:xfrm>
            <a:off x="6143816" y="1286001"/>
            <a:ext cx="2697480" cy="182880"/>
          </a:xfrm>
          <a:prstGeom prst="round2SameRect">
            <a:avLst>
              <a:gd name="adj1" fmla="val 50000"/>
              <a:gd name="adj2" fmla="val 0"/>
            </a:avLst>
          </a:prstGeom>
          <a:gradFill>
            <a:gsLst>
              <a:gs pos="0">
                <a:schemeClr val="accent3"/>
              </a:gs>
              <a:gs pos="100000">
                <a:schemeClr val="accent4"/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 userDrawn="1"/>
        </p:nvCxnSpPr>
        <p:spPr>
          <a:xfrm>
            <a:off x="357189" y="4343569"/>
            <a:ext cx="2697480" cy="0"/>
          </a:xfrm>
          <a:prstGeom prst="line">
            <a:avLst/>
          </a:prstGeom>
          <a:ln w="9525" cmpd="sng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6133339" y="4343569"/>
            <a:ext cx="2697480" cy="0"/>
          </a:xfrm>
          <a:prstGeom prst="line">
            <a:avLst/>
          </a:prstGeom>
          <a:ln w="9525" cmpd="sng">
            <a:gradFill flip="none" rotWithShape="1">
              <a:gsLst>
                <a:gs pos="0">
                  <a:schemeClr val="accent3"/>
                </a:gs>
                <a:gs pos="100000">
                  <a:schemeClr val="accent4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>
            <a:off x="3222762" y="4343569"/>
            <a:ext cx="2697480" cy="0"/>
          </a:xfrm>
          <a:prstGeom prst="line">
            <a:avLst/>
          </a:prstGeom>
          <a:ln w="9525" cmpd="sng">
            <a:gradFill flip="none" rotWithShape="1">
              <a:gsLst>
                <a:gs pos="0">
                  <a:schemeClr val="accent5"/>
                </a:gs>
                <a:gs pos="100000">
                  <a:schemeClr val="accent6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2"/>
          <p:cNvSpPr>
            <a:spLocks noGrp="1"/>
          </p:cNvSpPr>
          <p:nvPr>
            <p:ph type="body" sz="quarter" idx="23"/>
          </p:nvPr>
        </p:nvSpPr>
        <p:spPr>
          <a:xfrm>
            <a:off x="572349" y="1556774"/>
            <a:ext cx="2293580" cy="2681399"/>
          </a:xfrm>
        </p:spPr>
        <p:txBody>
          <a:bodyPr/>
          <a:lstStyle>
            <a:lvl1pPr>
              <a:defRPr sz="15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2"/>
          <p:cNvSpPr>
            <a:spLocks noGrp="1"/>
          </p:cNvSpPr>
          <p:nvPr>
            <p:ph type="body" sz="quarter" idx="24"/>
          </p:nvPr>
        </p:nvSpPr>
        <p:spPr>
          <a:xfrm>
            <a:off x="3442780" y="1556774"/>
            <a:ext cx="2278179" cy="2681399"/>
          </a:xfrm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Text Placeholder 2"/>
          <p:cNvSpPr>
            <a:spLocks noGrp="1"/>
          </p:cNvSpPr>
          <p:nvPr>
            <p:ph type="body" sz="quarter" idx="25"/>
          </p:nvPr>
        </p:nvSpPr>
        <p:spPr>
          <a:xfrm>
            <a:off x="6340250" y="1556774"/>
            <a:ext cx="2312020" cy="2681399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sz="quarter" idx="26"/>
          </p:nvPr>
        </p:nvSpPr>
        <p:spPr>
          <a:xfrm>
            <a:off x="572349" y="4512090"/>
            <a:ext cx="2293580" cy="1462087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100"/>
            </a:lvl4pPr>
            <a:lvl5pPr>
              <a:defRPr sz="9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Text Placeholder 2"/>
          <p:cNvSpPr>
            <a:spLocks noGrp="1"/>
          </p:cNvSpPr>
          <p:nvPr>
            <p:ph type="body" sz="quarter" idx="27"/>
          </p:nvPr>
        </p:nvSpPr>
        <p:spPr>
          <a:xfrm>
            <a:off x="3442780" y="4526703"/>
            <a:ext cx="2278179" cy="1462087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100"/>
            </a:lvl4pPr>
            <a:lvl5pPr>
              <a:defRPr sz="9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7" name="Text Placeholder 2"/>
          <p:cNvSpPr>
            <a:spLocks noGrp="1"/>
          </p:cNvSpPr>
          <p:nvPr>
            <p:ph type="body" sz="quarter" idx="28"/>
          </p:nvPr>
        </p:nvSpPr>
        <p:spPr>
          <a:xfrm>
            <a:off x="6340250" y="4526703"/>
            <a:ext cx="2312020" cy="1462087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100"/>
            </a:lvl4pPr>
            <a:lvl5pPr>
              <a:defRPr sz="9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29" name="Picture 2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6744" y="6093917"/>
            <a:ext cx="344391" cy="459188"/>
          </a:xfrm>
          <a:prstGeom prst="rect">
            <a:avLst/>
          </a:prstGeom>
        </p:spPr>
      </p:pic>
      <p:sp>
        <p:nvSpPr>
          <p:cNvPr id="2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327025" y="6302344"/>
            <a:ext cx="336550" cy="323883"/>
          </a:xfrm>
          <a:prstGeom prst="rect">
            <a:avLst/>
          </a:prstGeom>
        </p:spPr>
        <p:txBody>
          <a:bodyPr/>
          <a:lstStyle>
            <a:lvl1pPr>
              <a:defRPr sz="900" b="1">
                <a:solidFill>
                  <a:srgbClr val="666666"/>
                </a:solidFill>
              </a:defRPr>
            </a:lvl1pPr>
          </a:lstStyle>
          <a:p>
            <a:pPr>
              <a:defRPr/>
            </a:pPr>
            <a:fld id="{8074B6C9-7640-0346-9181-9D7622A3024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60424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3 columns + image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5"/>
          <p:cNvSpPr txBox="1">
            <a:spLocks/>
          </p:cNvSpPr>
          <p:nvPr userDrawn="1"/>
        </p:nvSpPr>
        <p:spPr bwMode="auto">
          <a:xfrm>
            <a:off x="6135553" y="1295529"/>
            <a:ext cx="2697480" cy="2989395"/>
          </a:xfrm>
          <a:prstGeom prst="roundRect">
            <a:avLst>
              <a:gd name="adj" fmla="val 3283"/>
            </a:avLst>
          </a:prstGeom>
          <a:solidFill>
            <a:srgbClr val="FFFFFF"/>
          </a:solidFill>
          <a:ln>
            <a:solidFill>
              <a:srgbClr val="F2F2F2">
                <a:alpha val="0"/>
              </a:srgbClr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137251" tIns="171564" rIns="137251" bIns="137251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0"/>
              </a:spcBef>
              <a:spcAft>
                <a:spcPts val="800"/>
              </a:spcAft>
              <a:buFont typeface="Arial" charset="0"/>
              <a:defRPr sz="2000" b="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0" indent="0" algn="l" rtl="0" eaLnBrk="1" fontAlgn="base" hangingPunct="1">
              <a:spcBef>
                <a:spcPct val="0"/>
              </a:spcBef>
              <a:spcAft>
                <a:spcPts val="600"/>
              </a:spcAft>
              <a:buFont typeface="Arial" charset="0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2pPr>
            <a:lvl3pPr marL="228600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3pPr>
            <a:lvl4pPr marL="458788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–"/>
              <a:defRPr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4pPr>
            <a:lvl5pPr marL="688975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16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5pPr>
            <a:lvl6pPr marL="860425" indent="-174625" algn="l" defTabSz="86042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 sz="1400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marL="860425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defRPr sz="1200" i="1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05875" indent="-137250">
              <a:spcAft>
                <a:spcPts val="751"/>
              </a:spcAft>
              <a:buFont typeface="Arial"/>
              <a:buChar char="•"/>
            </a:pPr>
            <a:endParaRPr lang="en-US" sz="1400" dirty="0">
              <a:cs typeface="Calibri"/>
            </a:endParaRPr>
          </a:p>
          <a:p>
            <a:pPr>
              <a:spcAft>
                <a:spcPts val="751"/>
              </a:spcAft>
            </a:pPr>
            <a:endParaRPr lang="en-US" sz="1400" dirty="0">
              <a:cs typeface="Calibri"/>
            </a:endParaRPr>
          </a:p>
          <a:p>
            <a:pPr>
              <a:spcAft>
                <a:spcPts val="751"/>
              </a:spcAft>
            </a:pPr>
            <a:r>
              <a:rPr lang="en-US" sz="1400" dirty="0">
                <a:cs typeface="Calibri"/>
              </a:rPr>
              <a:t> </a:t>
            </a:r>
          </a:p>
          <a:p>
            <a:pPr>
              <a:spcAft>
                <a:spcPts val="751"/>
              </a:spcAft>
            </a:pPr>
            <a:endParaRPr lang="en-US" sz="1400" dirty="0"/>
          </a:p>
          <a:p>
            <a:pPr>
              <a:spcAft>
                <a:spcPts val="751"/>
              </a:spcAft>
            </a:pPr>
            <a:endParaRPr lang="en-US" sz="1400" dirty="0"/>
          </a:p>
        </p:txBody>
      </p:sp>
      <p:sp>
        <p:nvSpPr>
          <p:cNvPr id="16" name="Content Placeholder 5"/>
          <p:cNvSpPr txBox="1">
            <a:spLocks/>
          </p:cNvSpPr>
          <p:nvPr userDrawn="1"/>
        </p:nvSpPr>
        <p:spPr bwMode="auto">
          <a:xfrm>
            <a:off x="3234230" y="1295529"/>
            <a:ext cx="2697480" cy="2989395"/>
          </a:xfrm>
          <a:prstGeom prst="roundRect">
            <a:avLst>
              <a:gd name="adj" fmla="val 3283"/>
            </a:avLst>
          </a:prstGeom>
          <a:solidFill>
            <a:srgbClr val="FFFFFF"/>
          </a:solidFill>
          <a:ln>
            <a:solidFill>
              <a:srgbClr val="F2F2F2">
                <a:alpha val="0"/>
              </a:srgbClr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137251" tIns="171564" rIns="137251" bIns="137251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0"/>
              </a:spcBef>
              <a:spcAft>
                <a:spcPts val="800"/>
              </a:spcAft>
              <a:buFont typeface="Arial" charset="0"/>
              <a:defRPr sz="2000" b="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0" indent="0" algn="l" rtl="0" eaLnBrk="1" fontAlgn="base" hangingPunct="1">
              <a:spcBef>
                <a:spcPct val="0"/>
              </a:spcBef>
              <a:spcAft>
                <a:spcPts val="600"/>
              </a:spcAft>
              <a:buFont typeface="Arial" charset="0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2pPr>
            <a:lvl3pPr marL="228600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3pPr>
            <a:lvl4pPr marL="458788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–"/>
              <a:defRPr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4pPr>
            <a:lvl5pPr marL="688975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16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5pPr>
            <a:lvl6pPr marL="860425" indent="-174625" algn="l" defTabSz="86042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 sz="1400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marL="860425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defRPr sz="1200" i="1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05875" indent="-137250">
              <a:spcAft>
                <a:spcPts val="751"/>
              </a:spcAft>
              <a:buFont typeface="Arial"/>
              <a:buChar char="•"/>
            </a:pPr>
            <a:endParaRPr lang="en-US" sz="1400" dirty="0">
              <a:cs typeface="Calibri"/>
            </a:endParaRPr>
          </a:p>
          <a:p>
            <a:pPr>
              <a:spcAft>
                <a:spcPts val="751"/>
              </a:spcAft>
            </a:pPr>
            <a:endParaRPr lang="en-US" sz="1400" dirty="0">
              <a:cs typeface="Calibri"/>
            </a:endParaRPr>
          </a:p>
          <a:p>
            <a:pPr>
              <a:spcAft>
                <a:spcPts val="751"/>
              </a:spcAft>
            </a:pPr>
            <a:r>
              <a:rPr lang="en-US" sz="1400" dirty="0">
                <a:cs typeface="Calibri"/>
              </a:rPr>
              <a:t> </a:t>
            </a:r>
          </a:p>
          <a:p>
            <a:pPr>
              <a:spcAft>
                <a:spcPts val="751"/>
              </a:spcAft>
            </a:pPr>
            <a:endParaRPr lang="en-US" sz="1400" dirty="0"/>
          </a:p>
          <a:p>
            <a:pPr>
              <a:spcAft>
                <a:spcPts val="751"/>
              </a:spcAft>
            </a:pPr>
            <a:endParaRPr lang="en-US" sz="1400" dirty="0"/>
          </a:p>
        </p:txBody>
      </p:sp>
      <p:sp>
        <p:nvSpPr>
          <p:cNvPr id="17" name="Content Placeholder 5"/>
          <p:cNvSpPr txBox="1">
            <a:spLocks/>
          </p:cNvSpPr>
          <p:nvPr userDrawn="1"/>
        </p:nvSpPr>
        <p:spPr bwMode="auto">
          <a:xfrm>
            <a:off x="357189" y="1295529"/>
            <a:ext cx="2697480" cy="2989395"/>
          </a:xfrm>
          <a:prstGeom prst="roundRect">
            <a:avLst>
              <a:gd name="adj" fmla="val 3283"/>
            </a:avLst>
          </a:prstGeom>
          <a:solidFill>
            <a:srgbClr val="FFFFFF"/>
          </a:solidFill>
          <a:ln>
            <a:solidFill>
              <a:srgbClr val="F2F2F2">
                <a:alpha val="0"/>
              </a:srgbClr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137251" tIns="171564" rIns="137251" bIns="137251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0"/>
              </a:spcBef>
              <a:spcAft>
                <a:spcPts val="800"/>
              </a:spcAft>
              <a:buFont typeface="Arial" charset="0"/>
              <a:defRPr sz="2000" b="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0" indent="0" algn="l" rtl="0" eaLnBrk="1" fontAlgn="base" hangingPunct="1">
              <a:spcBef>
                <a:spcPct val="0"/>
              </a:spcBef>
              <a:spcAft>
                <a:spcPts val="600"/>
              </a:spcAft>
              <a:buFont typeface="Arial" charset="0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2pPr>
            <a:lvl3pPr marL="228600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3pPr>
            <a:lvl4pPr marL="458788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–"/>
              <a:defRPr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4pPr>
            <a:lvl5pPr marL="688975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16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5pPr>
            <a:lvl6pPr marL="860425" indent="-174625" algn="l" defTabSz="86042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 sz="1400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marL="860425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defRPr sz="1200" i="1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05875" indent="-137250">
              <a:spcAft>
                <a:spcPts val="751"/>
              </a:spcAft>
              <a:buFont typeface="Arial"/>
              <a:buChar char="•"/>
            </a:pPr>
            <a:endParaRPr lang="en-US" sz="1400" dirty="0">
              <a:cs typeface="Calibri"/>
            </a:endParaRPr>
          </a:p>
          <a:p>
            <a:pPr>
              <a:spcAft>
                <a:spcPts val="751"/>
              </a:spcAft>
            </a:pPr>
            <a:endParaRPr lang="en-US" sz="1400" dirty="0">
              <a:cs typeface="Calibri"/>
            </a:endParaRPr>
          </a:p>
          <a:p>
            <a:pPr>
              <a:spcAft>
                <a:spcPts val="751"/>
              </a:spcAft>
            </a:pPr>
            <a:r>
              <a:rPr lang="en-US" sz="1400" dirty="0">
                <a:cs typeface="Calibri"/>
              </a:rPr>
              <a:t> </a:t>
            </a:r>
          </a:p>
          <a:p>
            <a:pPr>
              <a:spcAft>
                <a:spcPts val="751"/>
              </a:spcAft>
            </a:pPr>
            <a:endParaRPr lang="en-US" sz="1400" dirty="0"/>
          </a:p>
          <a:p>
            <a:pPr>
              <a:spcAft>
                <a:spcPts val="751"/>
              </a:spcAft>
            </a:pPr>
            <a:endParaRPr lang="en-US" sz="1400" dirty="0"/>
          </a:p>
        </p:txBody>
      </p:sp>
      <p:sp>
        <p:nvSpPr>
          <p:cNvPr id="13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914400" y="6334574"/>
            <a:ext cx="5773738" cy="291652"/>
          </a:xfrm>
          <a:prstGeom prst="rect">
            <a:avLst/>
          </a:prstGeom>
        </p:spPr>
        <p:txBody>
          <a:bodyPr/>
          <a:lstStyle>
            <a:lvl1pPr>
              <a:defRPr sz="500">
                <a:solidFill>
                  <a:srgbClr val="666666"/>
                </a:solidFill>
              </a:defRPr>
            </a:lvl1pPr>
          </a:lstStyle>
          <a:p>
            <a:r>
              <a:rPr lang="en-US" dirty="0"/>
              <a:t>© 2014 AT&amp;T Intellectual Property. All rights reserved. AT&amp;T and the AT&amp;T logo are trademarks of AT&amp;T Intellectual Property.</a:t>
            </a:r>
          </a:p>
        </p:txBody>
      </p:sp>
      <p:sp>
        <p:nvSpPr>
          <p:cNvPr id="41" name="Title 3"/>
          <p:cNvSpPr>
            <a:spLocks noGrp="1"/>
          </p:cNvSpPr>
          <p:nvPr>
            <p:ph type="title"/>
          </p:nvPr>
        </p:nvSpPr>
        <p:spPr>
          <a:xfrm>
            <a:off x="563563" y="517526"/>
            <a:ext cx="8004175" cy="768476"/>
          </a:xfrm>
        </p:spPr>
        <p:txBody>
          <a:bodyPr/>
          <a:lstStyle/>
          <a:p>
            <a:r>
              <a:rPr lang="en-US" dirty="0"/>
              <a:t>Slide Title here</a:t>
            </a:r>
          </a:p>
        </p:txBody>
      </p:sp>
      <p:sp>
        <p:nvSpPr>
          <p:cNvPr id="9" name="Round Same Side Corner Rectangle 8"/>
          <p:cNvSpPr/>
          <p:nvPr userDrawn="1"/>
        </p:nvSpPr>
        <p:spPr>
          <a:xfrm>
            <a:off x="357189" y="1286001"/>
            <a:ext cx="2697480" cy="182880"/>
          </a:xfrm>
          <a:prstGeom prst="round2SameRect">
            <a:avLst>
              <a:gd name="adj1" fmla="val 50000"/>
              <a:gd name="adj2" fmla="val 0"/>
            </a:avLst>
          </a:pr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/>
          </a:p>
        </p:txBody>
      </p:sp>
      <p:sp>
        <p:nvSpPr>
          <p:cNvPr id="11" name="Round Same Side Corner Rectangle 10"/>
          <p:cNvSpPr/>
          <p:nvPr userDrawn="1"/>
        </p:nvSpPr>
        <p:spPr>
          <a:xfrm>
            <a:off x="3234230" y="1286001"/>
            <a:ext cx="2697480" cy="182880"/>
          </a:xfrm>
          <a:prstGeom prst="round2SameRect">
            <a:avLst>
              <a:gd name="adj1" fmla="val 50000"/>
              <a:gd name="adj2" fmla="val 0"/>
            </a:avLst>
          </a:prstGeom>
          <a:gradFill>
            <a:gsLst>
              <a:gs pos="0">
                <a:schemeClr val="accent5"/>
              </a:gs>
              <a:gs pos="100000">
                <a:schemeClr val="accent6"/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/>
          </a:p>
        </p:txBody>
      </p:sp>
      <p:sp>
        <p:nvSpPr>
          <p:cNvPr id="12" name="Round Same Side Corner Rectangle 11"/>
          <p:cNvSpPr/>
          <p:nvPr userDrawn="1"/>
        </p:nvSpPr>
        <p:spPr>
          <a:xfrm>
            <a:off x="6135553" y="1286001"/>
            <a:ext cx="2697480" cy="182880"/>
          </a:xfrm>
          <a:prstGeom prst="round2SameRect">
            <a:avLst>
              <a:gd name="adj1" fmla="val 50000"/>
              <a:gd name="adj2" fmla="val 0"/>
            </a:avLst>
          </a:prstGeom>
          <a:gradFill>
            <a:gsLst>
              <a:gs pos="0">
                <a:schemeClr val="accent3"/>
              </a:gs>
              <a:gs pos="100000">
                <a:schemeClr val="accent4"/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/>
          </a:p>
        </p:txBody>
      </p:sp>
      <p:sp>
        <p:nvSpPr>
          <p:cNvPr id="24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57191" y="4435987"/>
            <a:ext cx="2697481" cy="1539365"/>
          </a:xfrm>
          <a:prstGeom prst="roundRect">
            <a:avLst>
              <a:gd name="adj" fmla="val 2689"/>
            </a:avLst>
          </a:prstGeom>
          <a:solidFill>
            <a:schemeClr val="tx1"/>
          </a:solidFill>
        </p:spPr>
        <p:txBody>
          <a:bodyPr rtlCol="0">
            <a:normAutofit/>
          </a:bodyPr>
          <a:lstStyle>
            <a:lvl1pPr>
              <a:defRPr sz="900"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6135556" y="4453453"/>
            <a:ext cx="2697481" cy="1539365"/>
          </a:xfrm>
          <a:prstGeom prst="roundRect">
            <a:avLst>
              <a:gd name="adj" fmla="val 2689"/>
            </a:avLst>
          </a:prstGeom>
          <a:solidFill>
            <a:schemeClr val="tx1"/>
          </a:solidFill>
        </p:spPr>
        <p:txBody>
          <a:bodyPr rtlCol="0">
            <a:normAutofit/>
          </a:bodyPr>
          <a:lstStyle>
            <a:lvl1pPr>
              <a:defRPr sz="900"/>
            </a:lvl1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26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3234326" y="4444612"/>
            <a:ext cx="2697481" cy="1539365"/>
          </a:xfrm>
          <a:prstGeom prst="roundRect">
            <a:avLst>
              <a:gd name="adj" fmla="val 2689"/>
            </a:avLst>
          </a:prstGeom>
          <a:solidFill>
            <a:schemeClr val="tx1"/>
          </a:solidFill>
        </p:spPr>
        <p:txBody>
          <a:bodyPr rtlCol="0">
            <a:normAutofit/>
          </a:bodyPr>
          <a:lstStyle>
            <a:lvl1pPr>
              <a:defRPr sz="900"/>
            </a:lvl1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8" name="Text Placeholder 2"/>
          <p:cNvSpPr>
            <a:spLocks noGrp="1"/>
          </p:cNvSpPr>
          <p:nvPr>
            <p:ph type="body" sz="quarter" idx="24"/>
          </p:nvPr>
        </p:nvSpPr>
        <p:spPr>
          <a:xfrm>
            <a:off x="572349" y="1556773"/>
            <a:ext cx="2293580" cy="2728152"/>
          </a:xfrm>
        </p:spPr>
        <p:txBody>
          <a:bodyPr/>
          <a:lstStyle>
            <a:lvl1pPr>
              <a:defRPr sz="15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Text Placeholder 2"/>
          <p:cNvSpPr>
            <a:spLocks noGrp="1"/>
          </p:cNvSpPr>
          <p:nvPr>
            <p:ph type="body" sz="quarter" idx="25"/>
          </p:nvPr>
        </p:nvSpPr>
        <p:spPr>
          <a:xfrm>
            <a:off x="3442780" y="1556773"/>
            <a:ext cx="2278179" cy="2728152"/>
          </a:xfrm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Text Placeholder 2"/>
          <p:cNvSpPr>
            <a:spLocks noGrp="1"/>
          </p:cNvSpPr>
          <p:nvPr>
            <p:ph type="body" sz="quarter" idx="26"/>
          </p:nvPr>
        </p:nvSpPr>
        <p:spPr>
          <a:xfrm>
            <a:off x="6340250" y="1556773"/>
            <a:ext cx="2312020" cy="2728152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6744" y="6093917"/>
            <a:ext cx="344391" cy="459188"/>
          </a:xfrm>
          <a:prstGeom prst="rect">
            <a:avLst/>
          </a:prstGeom>
        </p:spPr>
      </p:pic>
      <p:sp>
        <p:nvSpPr>
          <p:cNvPr id="22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327025" y="6302344"/>
            <a:ext cx="336550" cy="323883"/>
          </a:xfrm>
          <a:prstGeom prst="rect">
            <a:avLst/>
          </a:prstGeom>
        </p:spPr>
        <p:txBody>
          <a:bodyPr/>
          <a:lstStyle>
            <a:lvl1pPr>
              <a:defRPr sz="900" b="1">
                <a:solidFill>
                  <a:srgbClr val="666666"/>
                </a:solidFill>
              </a:defRPr>
            </a:lvl1pPr>
          </a:lstStyle>
          <a:p>
            <a:pPr>
              <a:defRPr/>
            </a:pPr>
            <a:fld id="{8074B6C9-7640-0346-9181-9D7622A3024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01740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4 columns 4 segment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5"/>
          <p:cNvSpPr txBox="1">
            <a:spLocks/>
          </p:cNvSpPr>
          <p:nvPr userDrawn="1"/>
        </p:nvSpPr>
        <p:spPr bwMode="auto">
          <a:xfrm>
            <a:off x="6984870" y="1287113"/>
            <a:ext cx="1801945" cy="4652837"/>
          </a:xfrm>
          <a:prstGeom prst="roundRect">
            <a:avLst>
              <a:gd name="adj" fmla="val 3283"/>
            </a:avLst>
          </a:prstGeom>
          <a:solidFill>
            <a:srgbClr val="FFFFFF"/>
          </a:solidFill>
          <a:ln>
            <a:solidFill>
              <a:srgbClr val="F2F2F2">
                <a:alpha val="0"/>
              </a:srgbClr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137251" tIns="171564" rIns="137251" bIns="137251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0"/>
              </a:spcBef>
              <a:spcAft>
                <a:spcPts val="800"/>
              </a:spcAft>
              <a:buFont typeface="Arial" charset="0"/>
              <a:defRPr sz="2000" b="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0" indent="0" algn="l" rtl="0" eaLnBrk="1" fontAlgn="base" hangingPunct="1">
              <a:spcBef>
                <a:spcPct val="0"/>
              </a:spcBef>
              <a:spcAft>
                <a:spcPts val="600"/>
              </a:spcAft>
              <a:buFont typeface="Arial" charset="0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2pPr>
            <a:lvl3pPr marL="228600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3pPr>
            <a:lvl4pPr marL="458788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–"/>
              <a:defRPr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4pPr>
            <a:lvl5pPr marL="688975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16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5pPr>
            <a:lvl6pPr marL="860425" indent="-174625" algn="l" defTabSz="86042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 sz="1400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marL="860425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defRPr sz="1200" i="1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05875" indent="-137250">
              <a:spcAft>
                <a:spcPts val="751"/>
              </a:spcAft>
              <a:buFont typeface="Arial"/>
              <a:buChar char="•"/>
            </a:pPr>
            <a:endParaRPr lang="en-US" sz="1400" dirty="0">
              <a:cs typeface="Calibri"/>
            </a:endParaRPr>
          </a:p>
          <a:p>
            <a:pPr>
              <a:spcAft>
                <a:spcPts val="751"/>
              </a:spcAft>
            </a:pPr>
            <a:endParaRPr lang="en-US" sz="1400" dirty="0">
              <a:cs typeface="Calibri"/>
            </a:endParaRPr>
          </a:p>
          <a:p>
            <a:pPr>
              <a:spcAft>
                <a:spcPts val="751"/>
              </a:spcAft>
            </a:pPr>
            <a:r>
              <a:rPr lang="en-US" sz="1400" dirty="0">
                <a:cs typeface="Calibri"/>
              </a:rPr>
              <a:t> </a:t>
            </a:r>
          </a:p>
          <a:p>
            <a:pPr>
              <a:spcAft>
                <a:spcPts val="751"/>
              </a:spcAft>
            </a:pPr>
            <a:endParaRPr lang="en-US" sz="1400" dirty="0"/>
          </a:p>
          <a:p>
            <a:pPr>
              <a:spcAft>
                <a:spcPts val="751"/>
              </a:spcAft>
            </a:pPr>
            <a:endParaRPr lang="en-US" sz="1400" dirty="0"/>
          </a:p>
        </p:txBody>
      </p:sp>
      <p:sp>
        <p:nvSpPr>
          <p:cNvPr id="30" name="Content Placeholder 5"/>
          <p:cNvSpPr txBox="1">
            <a:spLocks/>
          </p:cNvSpPr>
          <p:nvPr userDrawn="1"/>
        </p:nvSpPr>
        <p:spPr bwMode="auto">
          <a:xfrm>
            <a:off x="5009485" y="1286002"/>
            <a:ext cx="1801945" cy="4652837"/>
          </a:xfrm>
          <a:prstGeom prst="roundRect">
            <a:avLst>
              <a:gd name="adj" fmla="val 3283"/>
            </a:avLst>
          </a:prstGeom>
          <a:solidFill>
            <a:srgbClr val="FFFFFF"/>
          </a:solidFill>
          <a:ln>
            <a:solidFill>
              <a:srgbClr val="F2F2F2">
                <a:alpha val="0"/>
              </a:srgbClr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137251" tIns="171564" rIns="137251" bIns="137251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0"/>
              </a:spcBef>
              <a:spcAft>
                <a:spcPts val="800"/>
              </a:spcAft>
              <a:buFont typeface="Arial" charset="0"/>
              <a:defRPr sz="2000" b="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0" indent="0" algn="l" rtl="0" eaLnBrk="1" fontAlgn="base" hangingPunct="1">
              <a:spcBef>
                <a:spcPct val="0"/>
              </a:spcBef>
              <a:spcAft>
                <a:spcPts val="600"/>
              </a:spcAft>
              <a:buFont typeface="Arial" charset="0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2pPr>
            <a:lvl3pPr marL="228600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3pPr>
            <a:lvl4pPr marL="458788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–"/>
              <a:defRPr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4pPr>
            <a:lvl5pPr marL="688975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16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5pPr>
            <a:lvl6pPr marL="860425" indent="-174625" algn="l" defTabSz="86042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 sz="1400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marL="860425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defRPr sz="1200" i="1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05875" indent="-137250">
              <a:spcAft>
                <a:spcPts val="751"/>
              </a:spcAft>
              <a:buFont typeface="Arial"/>
              <a:buChar char="•"/>
            </a:pPr>
            <a:endParaRPr lang="en-US" sz="1400" dirty="0">
              <a:cs typeface="Calibri"/>
            </a:endParaRPr>
          </a:p>
          <a:p>
            <a:pPr>
              <a:spcAft>
                <a:spcPts val="751"/>
              </a:spcAft>
            </a:pPr>
            <a:endParaRPr lang="en-US" sz="1400" dirty="0">
              <a:cs typeface="Calibri"/>
            </a:endParaRPr>
          </a:p>
          <a:p>
            <a:pPr>
              <a:spcAft>
                <a:spcPts val="751"/>
              </a:spcAft>
            </a:pPr>
            <a:r>
              <a:rPr lang="en-US" sz="1400" dirty="0">
                <a:cs typeface="Calibri"/>
              </a:rPr>
              <a:t> </a:t>
            </a:r>
          </a:p>
          <a:p>
            <a:pPr>
              <a:spcAft>
                <a:spcPts val="751"/>
              </a:spcAft>
            </a:pPr>
            <a:endParaRPr lang="en-US" sz="1400" dirty="0"/>
          </a:p>
          <a:p>
            <a:pPr>
              <a:spcAft>
                <a:spcPts val="751"/>
              </a:spcAft>
            </a:pPr>
            <a:endParaRPr lang="en-US" sz="1400" dirty="0"/>
          </a:p>
        </p:txBody>
      </p:sp>
      <p:sp>
        <p:nvSpPr>
          <p:cNvPr id="27" name="Content Placeholder 5"/>
          <p:cNvSpPr txBox="1">
            <a:spLocks/>
          </p:cNvSpPr>
          <p:nvPr userDrawn="1"/>
        </p:nvSpPr>
        <p:spPr bwMode="auto">
          <a:xfrm>
            <a:off x="3034094" y="1286002"/>
            <a:ext cx="1801945" cy="4652837"/>
          </a:xfrm>
          <a:prstGeom prst="roundRect">
            <a:avLst>
              <a:gd name="adj" fmla="val 3283"/>
            </a:avLst>
          </a:prstGeom>
          <a:solidFill>
            <a:srgbClr val="FFFFFF"/>
          </a:solidFill>
          <a:ln>
            <a:solidFill>
              <a:srgbClr val="F2F2F2">
                <a:alpha val="0"/>
              </a:srgbClr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137251" tIns="171564" rIns="137251" bIns="137251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0"/>
              </a:spcBef>
              <a:spcAft>
                <a:spcPts val="800"/>
              </a:spcAft>
              <a:buFont typeface="Arial" charset="0"/>
              <a:defRPr sz="2000" b="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0" indent="0" algn="l" rtl="0" eaLnBrk="1" fontAlgn="base" hangingPunct="1">
              <a:spcBef>
                <a:spcPct val="0"/>
              </a:spcBef>
              <a:spcAft>
                <a:spcPts val="600"/>
              </a:spcAft>
              <a:buFont typeface="Arial" charset="0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2pPr>
            <a:lvl3pPr marL="228600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3pPr>
            <a:lvl4pPr marL="458788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–"/>
              <a:defRPr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4pPr>
            <a:lvl5pPr marL="688975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16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5pPr>
            <a:lvl6pPr marL="860425" indent="-174625" algn="l" defTabSz="86042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 sz="1400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marL="860425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defRPr sz="1200" i="1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05875" indent="-137250">
              <a:spcAft>
                <a:spcPts val="751"/>
              </a:spcAft>
              <a:buFont typeface="Arial"/>
              <a:buChar char="•"/>
            </a:pPr>
            <a:endParaRPr lang="en-US" sz="1400" dirty="0">
              <a:cs typeface="Calibri"/>
            </a:endParaRPr>
          </a:p>
          <a:p>
            <a:pPr>
              <a:spcAft>
                <a:spcPts val="751"/>
              </a:spcAft>
            </a:pPr>
            <a:endParaRPr lang="en-US" sz="1400" dirty="0">
              <a:cs typeface="Calibri"/>
            </a:endParaRPr>
          </a:p>
          <a:p>
            <a:pPr>
              <a:spcAft>
                <a:spcPts val="751"/>
              </a:spcAft>
            </a:pPr>
            <a:r>
              <a:rPr lang="en-US" sz="1400" dirty="0">
                <a:cs typeface="Calibri"/>
              </a:rPr>
              <a:t> </a:t>
            </a:r>
          </a:p>
          <a:p>
            <a:pPr>
              <a:spcAft>
                <a:spcPts val="751"/>
              </a:spcAft>
            </a:pPr>
            <a:endParaRPr lang="en-US" sz="1400" dirty="0"/>
          </a:p>
          <a:p>
            <a:pPr>
              <a:spcAft>
                <a:spcPts val="751"/>
              </a:spcAft>
            </a:pPr>
            <a:endParaRPr lang="en-US" sz="1400" dirty="0"/>
          </a:p>
        </p:txBody>
      </p:sp>
      <p:sp>
        <p:nvSpPr>
          <p:cNvPr id="26" name="Content Placeholder 5"/>
          <p:cNvSpPr txBox="1">
            <a:spLocks/>
          </p:cNvSpPr>
          <p:nvPr userDrawn="1"/>
        </p:nvSpPr>
        <p:spPr bwMode="auto">
          <a:xfrm>
            <a:off x="1058709" y="1295527"/>
            <a:ext cx="1801945" cy="4652837"/>
          </a:xfrm>
          <a:prstGeom prst="roundRect">
            <a:avLst>
              <a:gd name="adj" fmla="val 3283"/>
            </a:avLst>
          </a:prstGeom>
          <a:solidFill>
            <a:srgbClr val="FFFFFF"/>
          </a:solidFill>
          <a:ln>
            <a:solidFill>
              <a:srgbClr val="F2F2F2">
                <a:alpha val="0"/>
              </a:srgbClr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137251" tIns="171564" rIns="137251" bIns="137251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0"/>
              </a:spcBef>
              <a:spcAft>
                <a:spcPts val="800"/>
              </a:spcAft>
              <a:buFont typeface="Arial" charset="0"/>
              <a:defRPr sz="2000" b="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0" indent="0" algn="l" rtl="0" eaLnBrk="1" fontAlgn="base" hangingPunct="1">
              <a:spcBef>
                <a:spcPct val="0"/>
              </a:spcBef>
              <a:spcAft>
                <a:spcPts val="600"/>
              </a:spcAft>
              <a:buFont typeface="Arial" charset="0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2pPr>
            <a:lvl3pPr marL="228600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3pPr>
            <a:lvl4pPr marL="458788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–"/>
              <a:defRPr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4pPr>
            <a:lvl5pPr marL="688975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16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5pPr>
            <a:lvl6pPr marL="860425" indent="-174625" algn="l" defTabSz="86042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 sz="1400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marL="860425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defRPr sz="1200" i="1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05875" indent="-137250">
              <a:spcAft>
                <a:spcPts val="751"/>
              </a:spcAft>
              <a:buFont typeface="Arial"/>
              <a:buChar char="•"/>
            </a:pPr>
            <a:endParaRPr lang="en-US" sz="1400" dirty="0">
              <a:cs typeface="Calibri"/>
            </a:endParaRPr>
          </a:p>
          <a:p>
            <a:pPr>
              <a:spcAft>
                <a:spcPts val="751"/>
              </a:spcAft>
            </a:pPr>
            <a:endParaRPr lang="en-US" sz="1400" dirty="0">
              <a:cs typeface="Calibri"/>
            </a:endParaRPr>
          </a:p>
          <a:p>
            <a:pPr>
              <a:spcAft>
                <a:spcPts val="751"/>
              </a:spcAft>
            </a:pPr>
            <a:r>
              <a:rPr lang="en-US" sz="1400" dirty="0">
                <a:cs typeface="Calibri"/>
              </a:rPr>
              <a:t> </a:t>
            </a:r>
          </a:p>
          <a:p>
            <a:pPr>
              <a:spcAft>
                <a:spcPts val="751"/>
              </a:spcAft>
            </a:pPr>
            <a:endParaRPr lang="en-US" sz="1400" dirty="0"/>
          </a:p>
          <a:p>
            <a:pPr>
              <a:spcAft>
                <a:spcPts val="751"/>
              </a:spcAft>
            </a:pPr>
            <a:endParaRPr lang="en-US" sz="1400" dirty="0"/>
          </a:p>
        </p:txBody>
      </p:sp>
      <p:sp>
        <p:nvSpPr>
          <p:cNvPr id="13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914400" y="6334574"/>
            <a:ext cx="5773738" cy="291652"/>
          </a:xfrm>
          <a:prstGeom prst="rect">
            <a:avLst/>
          </a:prstGeom>
        </p:spPr>
        <p:txBody>
          <a:bodyPr/>
          <a:lstStyle>
            <a:lvl1pPr>
              <a:defRPr sz="500">
                <a:solidFill>
                  <a:srgbClr val="666666"/>
                </a:solidFill>
              </a:defRPr>
            </a:lvl1pPr>
          </a:lstStyle>
          <a:p>
            <a:r>
              <a:rPr lang="en-US" dirty="0"/>
              <a:t>© 2014 AT&amp;T Intellectual Property. All rights reserved. AT&amp;T and the AT&amp;T logo are trademarks of AT&amp;T Intellectual Property.</a:t>
            </a:r>
          </a:p>
        </p:txBody>
      </p:sp>
      <p:sp>
        <p:nvSpPr>
          <p:cNvPr id="41" name="Title 3"/>
          <p:cNvSpPr>
            <a:spLocks noGrp="1"/>
          </p:cNvSpPr>
          <p:nvPr>
            <p:ph type="title"/>
          </p:nvPr>
        </p:nvSpPr>
        <p:spPr>
          <a:xfrm>
            <a:off x="563563" y="517526"/>
            <a:ext cx="8004175" cy="768476"/>
          </a:xfrm>
        </p:spPr>
        <p:txBody>
          <a:bodyPr/>
          <a:lstStyle/>
          <a:p>
            <a:r>
              <a:rPr lang="en-US" dirty="0"/>
              <a:t>Slide Title here</a:t>
            </a:r>
          </a:p>
        </p:txBody>
      </p:sp>
      <p:sp>
        <p:nvSpPr>
          <p:cNvPr id="31" name="Round Same Side Corner Rectangle 30"/>
          <p:cNvSpPr/>
          <p:nvPr userDrawn="1"/>
        </p:nvSpPr>
        <p:spPr>
          <a:xfrm>
            <a:off x="6984865" y="1286001"/>
            <a:ext cx="1801948" cy="182880"/>
          </a:xfrm>
          <a:prstGeom prst="round2SameRect">
            <a:avLst>
              <a:gd name="adj1" fmla="val 50000"/>
              <a:gd name="adj2" fmla="val 0"/>
            </a:avLst>
          </a:prstGeom>
          <a:gradFill>
            <a:gsLst>
              <a:gs pos="0">
                <a:srgbClr val="81017E"/>
              </a:gs>
              <a:gs pos="100000">
                <a:srgbClr val="DA0081"/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/>
          </a:p>
        </p:txBody>
      </p:sp>
      <p:sp>
        <p:nvSpPr>
          <p:cNvPr id="32" name="Round Same Side Corner Rectangle 31"/>
          <p:cNvSpPr/>
          <p:nvPr userDrawn="1"/>
        </p:nvSpPr>
        <p:spPr>
          <a:xfrm>
            <a:off x="5009478" y="1286001"/>
            <a:ext cx="1801948" cy="182880"/>
          </a:xfrm>
          <a:prstGeom prst="round2SameRect">
            <a:avLst>
              <a:gd name="adj1" fmla="val 50000"/>
              <a:gd name="adj2" fmla="val 0"/>
            </a:avLst>
          </a:prstGeom>
          <a:gradFill>
            <a:gsLst>
              <a:gs pos="0">
                <a:schemeClr val="accent3"/>
              </a:gs>
              <a:gs pos="100000">
                <a:schemeClr val="accent4"/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/>
          </a:p>
        </p:txBody>
      </p:sp>
      <p:sp>
        <p:nvSpPr>
          <p:cNvPr id="42" name="Round Same Side Corner Rectangle 41"/>
          <p:cNvSpPr/>
          <p:nvPr userDrawn="1"/>
        </p:nvSpPr>
        <p:spPr>
          <a:xfrm>
            <a:off x="3034094" y="1286001"/>
            <a:ext cx="1801947" cy="182880"/>
          </a:xfrm>
          <a:prstGeom prst="round2SameRect">
            <a:avLst>
              <a:gd name="adj1" fmla="val 50000"/>
              <a:gd name="adj2" fmla="val 0"/>
            </a:avLst>
          </a:prstGeom>
          <a:gradFill>
            <a:gsLst>
              <a:gs pos="0">
                <a:schemeClr val="accent5"/>
              </a:gs>
              <a:gs pos="100000">
                <a:schemeClr val="accent6"/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/>
          </a:p>
        </p:txBody>
      </p:sp>
      <p:sp>
        <p:nvSpPr>
          <p:cNvPr id="43" name="Round Same Side Corner Rectangle 42"/>
          <p:cNvSpPr/>
          <p:nvPr userDrawn="1"/>
        </p:nvSpPr>
        <p:spPr>
          <a:xfrm>
            <a:off x="1058708" y="1286001"/>
            <a:ext cx="1801947" cy="182880"/>
          </a:xfrm>
          <a:prstGeom prst="round2SameRect">
            <a:avLst>
              <a:gd name="adj1" fmla="val 50000"/>
              <a:gd name="adj2" fmla="val 0"/>
            </a:avLst>
          </a:pr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/>
          </a:p>
        </p:txBody>
      </p:sp>
      <p:cxnSp>
        <p:nvCxnSpPr>
          <p:cNvPr id="48" name="Straight Connector 47"/>
          <p:cNvCxnSpPr/>
          <p:nvPr userDrawn="1"/>
        </p:nvCxnSpPr>
        <p:spPr>
          <a:xfrm>
            <a:off x="6984865" y="2212278"/>
            <a:ext cx="1801948" cy="0"/>
          </a:xfrm>
          <a:prstGeom prst="line">
            <a:avLst/>
          </a:prstGeom>
          <a:ln w="9525" cmpd="sng">
            <a:gradFill flip="none" rotWithShape="1">
              <a:gsLst>
                <a:gs pos="0">
                  <a:srgbClr val="81017E"/>
                </a:gs>
                <a:gs pos="100000">
                  <a:srgbClr val="DA0081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 userDrawn="1"/>
        </p:nvCxnSpPr>
        <p:spPr>
          <a:xfrm>
            <a:off x="5009481" y="2212278"/>
            <a:ext cx="1801947" cy="0"/>
          </a:xfrm>
          <a:prstGeom prst="line">
            <a:avLst/>
          </a:prstGeom>
          <a:ln w="9525" cmpd="sng">
            <a:gradFill flip="none" rotWithShape="1">
              <a:gsLst>
                <a:gs pos="0">
                  <a:schemeClr val="accent3"/>
                </a:gs>
                <a:gs pos="100000">
                  <a:schemeClr val="accent4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 userDrawn="1"/>
        </p:nvCxnSpPr>
        <p:spPr>
          <a:xfrm>
            <a:off x="3034092" y="2212278"/>
            <a:ext cx="1801946" cy="0"/>
          </a:xfrm>
          <a:prstGeom prst="line">
            <a:avLst/>
          </a:prstGeom>
          <a:ln w="9525" cmpd="sng">
            <a:gradFill flip="none" rotWithShape="1">
              <a:gsLst>
                <a:gs pos="0">
                  <a:schemeClr val="accent5"/>
                </a:gs>
                <a:gs pos="100000">
                  <a:schemeClr val="accent6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 userDrawn="1"/>
        </p:nvCxnSpPr>
        <p:spPr>
          <a:xfrm>
            <a:off x="1058706" y="2217760"/>
            <a:ext cx="1801946" cy="0"/>
          </a:xfrm>
          <a:prstGeom prst="line">
            <a:avLst/>
          </a:prstGeom>
          <a:ln w="9525" cmpd="sng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 userDrawn="1"/>
        </p:nvCxnSpPr>
        <p:spPr>
          <a:xfrm>
            <a:off x="6984865" y="3461858"/>
            <a:ext cx="1801948" cy="0"/>
          </a:xfrm>
          <a:prstGeom prst="line">
            <a:avLst/>
          </a:prstGeom>
          <a:ln w="9525" cmpd="sng">
            <a:gradFill flip="none" rotWithShape="1">
              <a:gsLst>
                <a:gs pos="0">
                  <a:srgbClr val="81017E"/>
                </a:gs>
                <a:gs pos="100000">
                  <a:srgbClr val="DA0081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 userDrawn="1"/>
        </p:nvCxnSpPr>
        <p:spPr>
          <a:xfrm>
            <a:off x="6984865" y="4711436"/>
            <a:ext cx="1801948" cy="0"/>
          </a:xfrm>
          <a:prstGeom prst="line">
            <a:avLst/>
          </a:prstGeom>
          <a:ln w="9525" cmpd="sng">
            <a:gradFill flip="none" rotWithShape="1">
              <a:gsLst>
                <a:gs pos="0">
                  <a:srgbClr val="81017E"/>
                </a:gs>
                <a:gs pos="100000">
                  <a:srgbClr val="DA0081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 userDrawn="1"/>
        </p:nvCxnSpPr>
        <p:spPr>
          <a:xfrm>
            <a:off x="5009481" y="3461858"/>
            <a:ext cx="1801947" cy="0"/>
          </a:xfrm>
          <a:prstGeom prst="line">
            <a:avLst/>
          </a:prstGeom>
          <a:ln w="9525" cmpd="sng">
            <a:gradFill flip="none" rotWithShape="1">
              <a:gsLst>
                <a:gs pos="0">
                  <a:schemeClr val="accent3"/>
                </a:gs>
                <a:gs pos="100000">
                  <a:schemeClr val="accent4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 userDrawn="1"/>
        </p:nvCxnSpPr>
        <p:spPr>
          <a:xfrm>
            <a:off x="5009481" y="4711436"/>
            <a:ext cx="1801947" cy="0"/>
          </a:xfrm>
          <a:prstGeom prst="line">
            <a:avLst/>
          </a:prstGeom>
          <a:ln w="9525" cmpd="sng">
            <a:gradFill flip="none" rotWithShape="1">
              <a:gsLst>
                <a:gs pos="0">
                  <a:schemeClr val="accent3"/>
                </a:gs>
                <a:gs pos="100000">
                  <a:schemeClr val="accent4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 userDrawn="1"/>
        </p:nvCxnSpPr>
        <p:spPr>
          <a:xfrm>
            <a:off x="3034092" y="3461858"/>
            <a:ext cx="1801946" cy="0"/>
          </a:xfrm>
          <a:prstGeom prst="line">
            <a:avLst/>
          </a:prstGeom>
          <a:ln w="9525" cmpd="sng">
            <a:gradFill flip="none" rotWithShape="1">
              <a:gsLst>
                <a:gs pos="0">
                  <a:schemeClr val="accent5"/>
                </a:gs>
                <a:gs pos="100000">
                  <a:schemeClr val="accent6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 userDrawn="1"/>
        </p:nvCxnSpPr>
        <p:spPr>
          <a:xfrm>
            <a:off x="3034092" y="4711436"/>
            <a:ext cx="1801946" cy="0"/>
          </a:xfrm>
          <a:prstGeom prst="line">
            <a:avLst/>
          </a:prstGeom>
          <a:ln w="9525" cmpd="sng">
            <a:gradFill flip="none" rotWithShape="1">
              <a:gsLst>
                <a:gs pos="0">
                  <a:schemeClr val="accent5"/>
                </a:gs>
                <a:gs pos="100000">
                  <a:schemeClr val="accent6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 userDrawn="1"/>
        </p:nvCxnSpPr>
        <p:spPr>
          <a:xfrm>
            <a:off x="1058706" y="3461858"/>
            <a:ext cx="1801946" cy="0"/>
          </a:xfrm>
          <a:prstGeom prst="line">
            <a:avLst/>
          </a:prstGeom>
          <a:ln w="9525" cmpd="sng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 userDrawn="1"/>
        </p:nvCxnSpPr>
        <p:spPr>
          <a:xfrm>
            <a:off x="1058706" y="4711436"/>
            <a:ext cx="1801946" cy="0"/>
          </a:xfrm>
          <a:prstGeom prst="line">
            <a:avLst/>
          </a:prstGeom>
          <a:ln w="9525" cmpd="sng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058708" y="2327564"/>
            <a:ext cx="1801945" cy="1011382"/>
          </a:xfrm>
        </p:spPr>
        <p:txBody>
          <a:bodyPr/>
          <a:lstStyle>
            <a:lvl1pPr marL="83398" indent="0">
              <a:defRPr sz="11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034093" y="2327564"/>
            <a:ext cx="1801945" cy="1011382"/>
          </a:xfrm>
        </p:spPr>
        <p:txBody>
          <a:bodyPr/>
          <a:lstStyle>
            <a:lvl1pPr marL="83398" indent="0">
              <a:defRPr sz="11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5009484" y="2327564"/>
            <a:ext cx="1801942" cy="1011382"/>
          </a:xfrm>
        </p:spPr>
        <p:txBody>
          <a:bodyPr/>
          <a:lstStyle>
            <a:lvl1pPr marL="83398" indent="0">
              <a:defRPr sz="11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6984865" y="2327564"/>
            <a:ext cx="1801948" cy="1011382"/>
          </a:xfrm>
        </p:spPr>
        <p:txBody>
          <a:bodyPr/>
          <a:lstStyle>
            <a:lvl1pPr marL="83398" indent="0">
              <a:defRPr sz="11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1068659" y="3573255"/>
            <a:ext cx="1801945" cy="1011382"/>
          </a:xfrm>
        </p:spPr>
        <p:txBody>
          <a:bodyPr/>
          <a:lstStyle>
            <a:lvl1pPr marL="83398" indent="0">
              <a:defRPr sz="11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3044044" y="3573255"/>
            <a:ext cx="1801945" cy="1011382"/>
          </a:xfrm>
        </p:spPr>
        <p:txBody>
          <a:bodyPr/>
          <a:lstStyle>
            <a:lvl1pPr marL="83398" indent="0">
              <a:defRPr sz="11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5019435" y="3573255"/>
            <a:ext cx="1801942" cy="1011382"/>
          </a:xfrm>
        </p:spPr>
        <p:txBody>
          <a:bodyPr/>
          <a:lstStyle>
            <a:lvl1pPr marL="83398" indent="0">
              <a:defRPr sz="11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6994816" y="3573255"/>
            <a:ext cx="1801948" cy="1011382"/>
          </a:xfrm>
        </p:spPr>
        <p:txBody>
          <a:bodyPr/>
          <a:lstStyle>
            <a:lvl1pPr marL="83398" indent="0">
              <a:defRPr sz="11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1078610" y="4848761"/>
            <a:ext cx="1801945" cy="1011382"/>
          </a:xfrm>
        </p:spPr>
        <p:txBody>
          <a:bodyPr/>
          <a:lstStyle>
            <a:lvl1pPr marL="83398" indent="0">
              <a:defRPr sz="11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9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3053995" y="4848761"/>
            <a:ext cx="1801945" cy="1011382"/>
          </a:xfrm>
        </p:spPr>
        <p:txBody>
          <a:bodyPr/>
          <a:lstStyle>
            <a:lvl1pPr marL="83398" indent="0">
              <a:defRPr sz="11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0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5029387" y="4848761"/>
            <a:ext cx="1801942" cy="1011382"/>
          </a:xfrm>
        </p:spPr>
        <p:txBody>
          <a:bodyPr/>
          <a:lstStyle>
            <a:lvl1pPr marL="83398" indent="0">
              <a:defRPr sz="11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1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7004766" y="4848761"/>
            <a:ext cx="1801948" cy="1011382"/>
          </a:xfrm>
        </p:spPr>
        <p:txBody>
          <a:bodyPr/>
          <a:lstStyle>
            <a:lvl1pPr marL="83398" indent="0">
              <a:defRPr sz="11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9" name="Text Placeholder 3"/>
          <p:cNvSpPr>
            <a:spLocks noGrp="1"/>
          </p:cNvSpPr>
          <p:nvPr>
            <p:ph type="body" sz="quarter" idx="22"/>
          </p:nvPr>
        </p:nvSpPr>
        <p:spPr>
          <a:xfrm>
            <a:off x="1067226" y="1578585"/>
            <a:ext cx="1793426" cy="741363"/>
          </a:xfrm>
        </p:spPr>
        <p:txBody>
          <a:bodyPr/>
          <a:lstStyle>
            <a:lvl1pPr marL="84590" indent="0"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0" name="Text Placeholder 3"/>
          <p:cNvSpPr>
            <a:spLocks noGrp="1"/>
          </p:cNvSpPr>
          <p:nvPr>
            <p:ph type="body" sz="quarter" idx="23"/>
          </p:nvPr>
        </p:nvSpPr>
        <p:spPr>
          <a:xfrm>
            <a:off x="3034093" y="1580673"/>
            <a:ext cx="1801945" cy="741363"/>
          </a:xfrm>
        </p:spPr>
        <p:txBody>
          <a:bodyPr/>
          <a:lstStyle>
            <a:lvl1pPr marL="84590" indent="0">
              <a:defRPr sz="1400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4" name="Text Placeholder 3"/>
          <p:cNvSpPr>
            <a:spLocks noGrp="1"/>
          </p:cNvSpPr>
          <p:nvPr>
            <p:ph type="body" sz="quarter" idx="24"/>
          </p:nvPr>
        </p:nvSpPr>
        <p:spPr>
          <a:xfrm>
            <a:off x="5009477" y="1568148"/>
            <a:ext cx="1801948" cy="741363"/>
          </a:xfrm>
        </p:spPr>
        <p:txBody>
          <a:bodyPr/>
          <a:lstStyle>
            <a:lvl1pPr marL="84590" indent="0">
              <a:defRPr sz="14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5" name="Text Placeholder 3"/>
          <p:cNvSpPr>
            <a:spLocks noGrp="1"/>
          </p:cNvSpPr>
          <p:nvPr>
            <p:ph type="body" sz="quarter" idx="25"/>
          </p:nvPr>
        </p:nvSpPr>
        <p:spPr>
          <a:xfrm>
            <a:off x="6994816" y="1570236"/>
            <a:ext cx="1791997" cy="741363"/>
          </a:xfrm>
        </p:spPr>
        <p:txBody>
          <a:bodyPr/>
          <a:lstStyle>
            <a:lvl1pPr marL="84590" indent="0">
              <a:defRPr sz="1400">
                <a:solidFill>
                  <a:srgbClr val="7030A0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6" name="Text Placeholder 5"/>
          <p:cNvSpPr>
            <a:spLocks noGrp="1"/>
          </p:cNvSpPr>
          <p:nvPr>
            <p:ph type="body" sz="quarter" idx="26"/>
          </p:nvPr>
        </p:nvSpPr>
        <p:spPr>
          <a:xfrm>
            <a:off x="400123" y="3697831"/>
            <a:ext cx="563753" cy="762000"/>
          </a:xfrm>
        </p:spPr>
        <p:txBody>
          <a:bodyPr/>
          <a:lstStyle>
            <a:lvl1pPr>
              <a:defRPr sz="1100" i="1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7" name="Text Placeholder 5"/>
          <p:cNvSpPr>
            <a:spLocks noGrp="1"/>
          </p:cNvSpPr>
          <p:nvPr>
            <p:ph type="body" sz="quarter" idx="27"/>
          </p:nvPr>
        </p:nvSpPr>
        <p:spPr>
          <a:xfrm>
            <a:off x="392287" y="2445039"/>
            <a:ext cx="563753" cy="762000"/>
          </a:xfrm>
        </p:spPr>
        <p:txBody>
          <a:bodyPr/>
          <a:lstStyle>
            <a:lvl1pPr>
              <a:defRPr sz="1100" i="1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2" name="Text Placeholder 5"/>
          <p:cNvSpPr>
            <a:spLocks noGrp="1"/>
          </p:cNvSpPr>
          <p:nvPr>
            <p:ph type="body" sz="quarter" idx="28"/>
          </p:nvPr>
        </p:nvSpPr>
        <p:spPr>
          <a:xfrm>
            <a:off x="400123" y="4988009"/>
            <a:ext cx="563753" cy="762000"/>
          </a:xfrm>
        </p:spPr>
        <p:txBody>
          <a:bodyPr/>
          <a:lstStyle>
            <a:lvl1pPr>
              <a:defRPr sz="1100" i="1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74" name="Picture 7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6744" y="6093917"/>
            <a:ext cx="344391" cy="459188"/>
          </a:xfrm>
          <a:prstGeom prst="rect">
            <a:avLst/>
          </a:prstGeom>
        </p:spPr>
      </p:pic>
      <p:sp>
        <p:nvSpPr>
          <p:cNvPr id="73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327025" y="6302344"/>
            <a:ext cx="336550" cy="323883"/>
          </a:xfrm>
          <a:prstGeom prst="rect">
            <a:avLst/>
          </a:prstGeom>
        </p:spPr>
        <p:txBody>
          <a:bodyPr/>
          <a:lstStyle>
            <a:lvl1pPr>
              <a:defRPr sz="900" b="1">
                <a:solidFill>
                  <a:srgbClr val="666666"/>
                </a:solidFill>
              </a:defRPr>
            </a:lvl1pPr>
          </a:lstStyle>
          <a:p>
            <a:pPr>
              <a:defRPr/>
            </a:pPr>
            <a:fld id="{8074B6C9-7640-0346-9181-9D7622A3024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19354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4 columns + image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tent Placeholder 5"/>
          <p:cNvSpPr txBox="1">
            <a:spLocks/>
          </p:cNvSpPr>
          <p:nvPr userDrawn="1"/>
        </p:nvSpPr>
        <p:spPr bwMode="auto">
          <a:xfrm>
            <a:off x="6784277" y="1287597"/>
            <a:ext cx="2002536" cy="2880369"/>
          </a:xfrm>
          <a:prstGeom prst="roundRect">
            <a:avLst>
              <a:gd name="adj" fmla="val 3283"/>
            </a:avLst>
          </a:prstGeom>
          <a:solidFill>
            <a:srgbClr val="FFFFFF"/>
          </a:solidFill>
          <a:ln>
            <a:solidFill>
              <a:srgbClr val="F2F2F2">
                <a:alpha val="0"/>
              </a:srgbClr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137251" tIns="171564" rIns="137251" bIns="137251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0"/>
              </a:spcBef>
              <a:spcAft>
                <a:spcPts val="800"/>
              </a:spcAft>
              <a:buFont typeface="Arial" charset="0"/>
              <a:defRPr sz="2000" b="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0" indent="0" algn="l" rtl="0" eaLnBrk="1" fontAlgn="base" hangingPunct="1">
              <a:spcBef>
                <a:spcPct val="0"/>
              </a:spcBef>
              <a:spcAft>
                <a:spcPts val="600"/>
              </a:spcAft>
              <a:buFont typeface="Arial" charset="0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2pPr>
            <a:lvl3pPr marL="228600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3pPr>
            <a:lvl4pPr marL="458788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–"/>
              <a:defRPr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4pPr>
            <a:lvl5pPr marL="688975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16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5pPr>
            <a:lvl6pPr marL="860425" indent="-174625" algn="l" defTabSz="86042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 sz="1400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marL="860425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defRPr sz="1200" i="1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05875" indent="-137250">
              <a:spcAft>
                <a:spcPts val="751"/>
              </a:spcAft>
              <a:buFont typeface="Arial"/>
              <a:buChar char="•"/>
            </a:pPr>
            <a:endParaRPr lang="en-US" sz="1400" dirty="0">
              <a:cs typeface="Calibri"/>
            </a:endParaRPr>
          </a:p>
          <a:p>
            <a:pPr>
              <a:spcAft>
                <a:spcPts val="751"/>
              </a:spcAft>
            </a:pPr>
            <a:endParaRPr lang="en-US" sz="1400" dirty="0">
              <a:cs typeface="Calibri"/>
            </a:endParaRPr>
          </a:p>
          <a:p>
            <a:pPr>
              <a:spcAft>
                <a:spcPts val="751"/>
              </a:spcAft>
            </a:pPr>
            <a:r>
              <a:rPr lang="en-US" sz="1400" dirty="0">
                <a:cs typeface="Calibri"/>
              </a:rPr>
              <a:t> </a:t>
            </a:r>
          </a:p>
          <a:p>
            <a:pPr>
              <a:spcAft>
                <a:spcPts val="751"/>
              </a:spcAft>
            </a:pPr>
            <a:endParaRPr lang="en-US" sz="1400" dirty="0"/>
          </a:p>
          <a:p>
            <a:pPr>
              <a:spcAft>
                <a:spcPts val="751"/>
              </a:spcAft>
            </a:pPr>
            <a:endParaRPr lang="en-US" sz="1400" dirty="0"/>
          </a:p>
        </p:txBody>
      </p:sp>
      <p:sp>
        <p:nvSpPr>
          <p:cNvPr id="22" name="Content Placeholder 5"/>
          <p:cNvSpPr txBox="1">
            <a:spLocks/>
          </p:cNvSpPr>
          <p:nvPr userDrawn="1"/>
        </p:nvSpPr>
        <p:spPr bwMode="auto">
          <a:xfrm>
            <a:off x="4641534" y="1287113"/>
            <a:ext cx="2002535" cy="2880854"/>
          </a:xfrm>
          <a:prstGeom prst="roundRect">
            <a:avLst>
              <a:gd name="adj" fmla="val 3283"/>
            </a:avLst>
          </a:prstGeom>
          <a:solidFill>
            <a:srgbClr val="FFFFFF"/>
          </a:solidFill>
          <a:ln>
            <a:solidFill>
              <a:srgbClr val="F2F2F2">
                <a:alpha val="0"/>
              </a:srgbClr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137251" tIns="171564" rIns="137251" bIns="137251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0"/>
              </a:spcBef>
              <a:spcAft>
                <a:spcPts val="800"/>
              </a:spcAft>
              <a:buFont typeface="Arial" charset="0"/>
              <a:defRPr sz="2000" b="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0" indent="0" algn="l" rtl="0" eaLnBrk="1" fontAlgn="base" hangingPunct="1">
              <a:spcBef>
                <a:spcPct val="0"/>
              </a:spcBef>
              <a:spcAft>
                <a:spcPts val="600"/>
              </a:spcAft>
              <a:buFont typeface="Arial" charset="0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2pPr>
            <a:lvl3pPr marL="228600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3pPr>
            <a:lvl4pPr marL="458788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–"/>
              <a:defRPr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4pPr>
            <a:lvl5pPr marL="688975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16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5pPr>
            <a:lvl6pPr marL="860425" indent="-174625" algn="l" defTabSz="86042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 sz="1400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marL="860425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defRPr sz="1200" i="1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05875" indent="-137250">
              <a:spcAft>
                <a:spcPts val="751"/>
              </a:spcAft>
              <a:buFont typeface="Arial"/>
              <a:buChar char="•"/>
            </a:pPr>
            <a:endParaRPr lang="en-US" sz="1400" dirty="0">
              <a:cs typeface="Calibri"/>
            </a:endParaRPr>
          </a:p>
          <a:p>
            <a:pPr>
              <a:spcAft>
                <a:spcPts val="751"/>
              </a:spcAft>
            </a:pPr>
            <a:endParaRPr lang="en-US" sz="1400" dirty="0">
              <a:cs typeface="Calibri"/>
            </a:endParaRPr>
          </a:p>
          <a:p>
            <a:pPr>
              <a:spcAft>
                <a:spcPts val="751"/>
              </a:spcAft>
            </a:pPr>
            <a:r>
              <a:rPr lang="en-US" sz="1400" dirty="0">
                <a:cs typeface="Calibri"/>
              </a:rPr>
              <a:t> </a:t>
            </a:r>
          </a:p>
          <a:p>
            <a:pPr>
              <a:spcAft>
                <a:spcPts val="751"/>
              </a:spcAft>
            </a:pPr>
            <a:endParaRPr lang="en-US" sz="1400" dirty="0"/>
          </a:p>
          <a:p>
            <a:pPr>
              <a:spcAft>
                <a:spcPts val="751"/>
              </a:spcAft>
            </a:pPr>
            <a:endParaRPr lang="en-US" sz="1400" dirty="0"/>
          </a:p>
        </p:txBody>
      </p:sp>
      <p:sp>
        <p:nvSpPr>
          <p:cNvPr id="23" name="Content Placeholder 5"/>
          <p:cNvSpPr txBox="1">
            <a:spLocks/>
          </p:cNvSpPr>
          <p:nvPr userDrawn="1"/>
        </p:nvSpPr>
        <p:spPr bwMode="auto">
          <a:xfrm>
            <a:off x="2498050" y="1286001"/>
            <a:ext cx="2002535" cy="2881963"/>
          </a:xfrm>
          <a:prstGeom prst="roundRect">
            <a:avLst>
              <a:gd name="adj" fmla="val 3283"/>
            </a:avLst>
          </a:prstGeom>
          <a:solidFill>
            <a:srgbClr val="FFFFFF"/>
          </a:solidFill>
          <a:ln>
            <a:solidFill>
              <a:srgbClr val="F2F2F2">
                <a:alpha val="0"/>
              </a:srgbClr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137251" tIns="171564" rIns="137251" bIns="137251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0"/>
              </a:spcBef>
              <a:spcAft>
                <a:spcPts val="800"/>
              </a:spcAft>
              <a:buFont typeface="Arial" charset="0"/>
              <a:defRPr sz="2000" b="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0" indent="0" algn="l" rtl="0" eaLnBrk="1" fontAlgn="base" hangingPunct="1">
              <a:spcBef>
                <a:spcPct val="0"/>
              </a:spcBef>
              <a:spcAft>
                <a:spcPts val="600"/>
              </a:spcAft>
              <a:buFont typeface="Arial" charset="0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2pPr>
            <a:lvl3pPr marL="228600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3pPr>
            <a:lvl4pPr marL="458788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–"/>
              <a:defRPr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4pPr>
            <a:lvl5pPr marL="688975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16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5pPr>
            <a:lvl6pPr marL="860425" indent="-174625" algn="l" defTabSz="86042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 sz="1400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marL="860425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defRPr sz="1200" i="1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05875" indent="-137250">
              <a:spcAft>
                <a:spcPts val="751"/>
              </a:spcAft>
              <a:buFont typeface="Arial"/>
              <a:buChar char="•"/>
            </a:pPr>
            <a:endParaRPr lang="en-US" sz="1400" dirty="0">
              <a:cs typeface="Calibri"/>
            </a:endParaRPr>
          </a:p>
          <a:p>
            <a:pPr>
              <a:spcAft>
                <a:spcPts val="751"/>
              </a:spcAft>
            </a:pPr>
            <a:endParaRPr lang="en-US" sz="1400" dirty="0">
              <a:cs typeface="Calibri"/>
            </a:endParaRPr>
          </a:p>
          <a:p>
            <a:pPr>
              <a:spcAft>
                <a:spcPts val="751"/>
              </a:spcAft>
            </a:pPr>
            <a:r>
              <a:rPr lang="en-US" sz="1400" dirty="0">
                <a:cs typeface="Calibri"/>
              </a:rPr>
              <a:t> </a:t>
            </a:r>
          </a:p>
          <a:p>
            <a:pPr>
              <a:spcAft>
                <a:spcPts val="751"/>
              </a:spcAft>
            </a:pPr>
            <a:endParaRPr lang="en-US" sz="1400" dirty="0"/>
          </a:p>
          <a:p>
            <a:pPr>
              <a:spcAft>
                <a:spcPts val="751"/>
              </a:spcAft>
            </a:pPr>
            <a:endParaRPr lang="en-US" sz="1400" dirty="0"/>
          </a:p>
        </p:txBody>
      </p:sp>
      <p:sp>
        <p:nvSpPr>
          <p:cNvPr id="25" name="Content Placeholder 5"/>
          <p:cNvSpPr txBox="1">
            <a:spLocks/>
          </p:cNvSpPr>
          <p:nvPr userDrawn="1"/>
        </p:nvSpPr>
        <p:spPr bwMode="auto">
          <a:xfrm>
            <a:off x="357192" y="1295528"/>
            <a:ext cx="2002535" cy="2872437"/>
          </a:xfrm>
          <a:prstGeom prst="roundRect">
            <a:avLst>
              <a:gd name="adj" fmla="val 3283"/>
            </a:avLst>
          </a:prstGeom>
          <a:solidFill>
            <a:srgbClr val="FFFFFF"/>
          </a:solidFill>
          <a:ln>
            <a:solidFill>
              <a:srgbClr val="F2F2F2">
                <a:alpha val="0"/>
              </a:srgbClr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137251" tIns="171564" rIns="137251" bIns="137251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0"/>
              </a:spcBef>
              <a:spcAft>
                <a:spcPts val="800"/>
              </a:spcAft>
              <a:buFont typeface="Arial" charset="0"/>
              <a:defRPr sz="2000" b="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0" indent="0" algn="l" rtl="0" eaLnBrk="1" fontAlgn="base" hangingPunct="1">
              <a:spcBef>
                <a:spcPct val="0"/>
              </a:spcBef>
              <a:spcAft>
                <a:spcPts val="600"/>
              </a:spcAft>
              <a:buFont typeface="Arial" charset="0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2pPr>
            <a:lvl3pPr marL="228600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3pPr>
            <a:lvl4pPr marL="458788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–"/>
              <a:defRPr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4pPr>
            <a:lvl5pPr marL="688975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16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5pPr>
            <a:lvl6pPr marL="860425" indent="-174625" algn="l" defTabSz="86042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 sz="1400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marL="860425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defRPr sz="1200" i="1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05875" indent="-137250">
              <a:spcAft>
                <a:spcPts val="751"/>
              </a:spcAft>
              <a:buFont typeface="Arial"/>
              <a:buChar char="•"/>
            </a:pPr>
            <a:endParaRPr lang="en-US" sz="1400" dirty="0">
              <a:cs typeface="Calibri"/>
            </a:endParaRPr>
          </a:p>
          <a:p>
            <a:pPr>
              <a:spcAft>
                <a:spcPts val="751"/>
              </a:spcAft>
            </a:pPr>
            <a:endParaRPr lang="en-US" sz="1400" dirty="0">
              <a:cs typeface="Calibri"/>
            </a:endParaRPr>
          </a:p>
          <a:p>
            <a:pPr>
              <a:spcAft>
                <a:spcPts val="751"/>
              </a:spcAft>
            </a:pPr>
            <a:r>
              <a:rPr lang="en-US" sz="1400" dirty="0">
                <a:cs typeface="Calibri"/>
              </a:rPr>
              <a:t> </a:t>
            </a:r>
          </a:p>
          <a:p>
            <a:pPr>
              <a:spcAft>
                <a:spcPts val="751"/>
              </a:spcAft>
            </a:pPr>
            <a:endParaRPr lang="en-US" sz="1400" dirty="0"/>
          </a:p>
          <a:p>
            <a:pPr>
              <a:spcAft>
                <a:spcPts val="751"/>
              </a:spcAft>
            </a:pPr>
            <a:endParaRPr lang="en-US" sz="1400" dirty="0"/>
          </a:p>
        </p:txBody>
      </p:sp>
      <p:sp>
        <p:nvSpPr>
          <p:cNvPr id="13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914400" y="6334574"/>
            <a:ext cx="5773738" cy="291652"/>
          </a:xfrm>
          <a:prstGeom prst="rect">
            <a:avLst/>
          </a:prstGeom>
        </p:spPr>
        <p:txBody>
          <a:bodyPr/>
          <a:lstStyle>
            <a:lvl1pPr>
              <a:defRPr sz="500">
                <a:solidFill>
                  <a:srgbClr val="666666"/>
                </a:solidFill>
              </a:defRPr>
            </a:lvl1pPr>
          </a:lstStyle>
          <a:p>
            <a:r>
              <a:rPr lang="en-US" dirty="0"/>
              <a:t>© 2014 AT&amp;T Intellectual Property. All rights reserved. AT&amp;T and the AT&amp;T logo are trademarks of AT&amp;T Intellectual Property.</a:t>
            </a:r>
          </a:p>
        </p:txBody>
      </p:sp>
      <p:sp>
        <p:nvSpPr>
          <p:cNvPr id="41" name="Title 3"/>
          <p:cNvSpPr>
            <a:spLocks noGrp="1"/>
          </p:cNvSpPr>
          <p:nvPr>
            <p:ph type="title"/>
          </p:nvPr>
        </p:nvSpPr>
        <p:spPr>
          <a:xfrm>
            <a:off x="563563" y="517526"/>
            <a:ext cx="8004175" cy="768476"/>
          </a:xfrm>
        </p:spPr>
        <p:txBody>
          <a:bodyPr/>
          <a:lstStyle/>
          <a:p>
            <a:r>
              <a:rPr lang="en-US" dirty="0"/>
              <a:t>Slide Title here</a:t>
            </a:r>
          </a:p>
        </p:txBody>
      </p:sp>
      <p:sp>
        <p:nvSpPr>
          <p:cNvPr id="35" name="Round Same Side Corner Rectangle 34"/>
          <p:cNvSpPr/>
          <p:nvPr userDrawn="1"/>
        </p:nvSpPr>
        <p:spPr>
          <a:xfrm>
            <a:off x="357190" y="1286001"/>
            <a:ext cx="2002536" cy="182880"/>
          </a:xfrm>
          <a:prstGeom prst="round2SameRect">
            <a:avLst>
              <a:gd name="adj1" fmla="val 50000"/>
              <a:gd name="adj2" fmla="val 0"/>
            </a:avLst>
          </a:pr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/>
          </a:p>
        </p:txBody>
      </p:sp>
      <p:sp>
        <p:nvSpPr>
          <p:cNvPr id="36" name="Round Same Side Corner Rectangle 35"/>
          <p:cNvSpPr/>
          <p:nvPr userDrawn="1"/>
        </p:nvSpPr>
        <p:spPr>
          <a:xfrm>
            <a:off x="2498046" y="1286001"/>
            <a:ext cx="2002536" cy="182880"/>
          </a:xfrm>
          <a:prstGeom prst="round2SameRect">
            <a:avLst>
              <a:gd name="adj1" fmla="val 50000"/>
              <a:gd name="adj2" fmla="val 0"/>
            </a:avLst>
          </a:prstGeom>
          <a:gradFill>
            <a:gsLst>
              <a:gs pos="0">
                <a:schemeClr val="accent5"/>
              </a:gs>
              <a:gs pos="100000">
                <a:schemeClr val="accent6"/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/>
          </a:p>
        </p:txBody>
      </p:sp>
      <p:sp>
        <p:nvSpPr>
          <p:cNvPr id="37" name="Round Same Side Corner Rectangle 36"/>
          <p:cNvSpPr/>
          <p:nvPr userDrawn="1"/>
        </p:nvSpPr>
        <p:spPr>
          <a:xfrm>
            <a:off x="4641531" y="1286001"/>
            <a:ext cx="2002536" cy="182880"/>
          </a:xfrm>
          <a:prstGeom prst="round2SameRect">
            <a:avLst>
              <a:gd name="adj1" fmla="val 50000"/>
              <a:gd name="adj2" fmla="val 0"/>
            </a:avLst>
          </a:prstGeom>
          <a:gradFill>
            <a:gsLst>
              <a:gs pos="0">
                <a:schemeClr val="accent3"/>
              </a:gs>
              <a:gs pos="100000">
                <a:schemeClr val="accent4"/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/>
          </a:p>
        </p:txBody>
      </p:sp>
      <p:sp>
        <p:nvSpPr>
          <p:cNvPr id="38" name="Round Same Side Corner Rectangle 37"/>
          <p:cNvSpPr/>
          <p:nvPr userDrawn="1"/>
        </p:nvSpPr>
        <p:spPr>
          <a:xfrm>
            <a:off x="6784277" y="1286001"/>
            <a:ext cx="2002536" cy="182880"/>
          </a:xfrm>
          <a:prstGeom prst="round2SameRect">
            <a:avLst>
              <a:gd name="adj1" fmla="val 50000"/>
              <a:gd name="adj2" fmla="val 0"/>
            </a:avLst>
          </a:prstGeom>
          <a:gradFill>
            <a:gsLst>
              <a:gs pos="0">
                <a:srgbClr val="81017E"/>
              </a:gs>
              <a:gs pos="100000">
                <a:srgbClr val="DA0081"/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357560" y="4310065"/>
            <a:ext cx="2002336" cy="1628774"/>
          </a:xfrm>
          <a:prstGeom prst="roundRect">
            <a:avLst>
              <a:gd name="adj" fmla="val 4463"/>
            </a:avLst>
          </a:prstGeom>
          <a:solidFill>
            <a:schemeClr val="tx1"/>
          </a:solidFill>
        </p:spPr>
        <p:txBody>
          <a:bodyPr/>
          <a:lstStyle/>
          <a:p>
            <a:endParaRPr lang="en-US"/>
          </a:p>
        </p:txBody>
      </p:sp>
      <p:sp>
        <p:nvSpPr>
          <p:cNvPr id="20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6776815" y="4320004"/>
            <a:ext cx="2002336" cy="1628774"/>
          </a:xfrm>
          <a:prstGeom prst="roundRect">
            <a:avLst>
              <a:gd name="adj" fmla="val 4463"/>
            </a:avLst>
          </a:prstGeom>
          <a:solidFill>
            <a:schemeClr val="tx1"/>
          </a:solidFill>
        </p:spPr>
        <p:txBody>
          <a:bodyPr/>
          <a:lstStyle/>
          <a:p>
            <a:endParaRPr lang="en-US"/>
          </a:p>
        </p:txBody>
      </p:sp>
      <p:sp>
        <p:nvSpPr>
          <p:cNvPr id="24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4647088" y="4323938"/>
            <a:ext cx="2002336" cy="1628774"/>
          </a:xfrm>
          <a:prstGeom prst="roundRect">
            <a:avLst>
              <a:gd name="adj" fmla="val 4463"/>
            </a:avLst>
          </a:prstGeom>
          <a:solidFill>
            <a:schemeClr val="tx1"/>
          </a:solidFill>
        </p:spPr>
        <p:txBody>
          <a:bodyPr/>
          <a:lstStyle/>
          <a:p>
            <a:endParaRPr lang="en-US"/>
          </a:p>
        </p:txBody>
      </p:sp>
      <p:sp>
        <p:nvSpPr>
          <p:cNvPr id="26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2498046" y="4323938"/>
            <a:ext cx="2002336" cy="1628774"/>
          </a:xfrm>
          <a:prstGeom prst="roundRect">
            <a:avLst>
              <a:gd name="adj" fmla="val 4463"/>
            </a:avLst>
          </a:prstGeom>
          <a:solidFill>
            <a:schemeClr val="tx1"/>
          </a:solidFill>
        </p:spPr>
        <p:txBody>
          <a:bodyPr/>
          <a:lstStyle/>
          <a:p>
            <a:endParaRPr lang="en-US"/>
          </a:p>
        </p:txBody>
      </p:sp>
      <p:sp>
        <p:nvSpPr>
          <p:cNvPr id="18" name="Text Placeholder 2"/>
          <p:cNvSpPr>
            <a:spLocks noGrp="1"/>
          </p:cNvSpPr>
          <p:nvPr>
            <p:ph type="body" sz="quarter" idx="24"/>
          </p:nvPr>
        </p:nvSpPr>
        <p:spPr>
          <a:xfrm>
            <a:off x="542822" y="1602655"/>
            <a:ext cx="1603384" cy="259572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7" name="Text Placeholder 2"/>
          <p:cNvSpPr>
            <a:spLocks noGrp="1"/>
          </p:cNvSpPr>
          <p:nvPr>
            <p:ph type="body" sz="quarter" idx="25"/>
          </p:nvPr>
        </p:nvSpPr>
        <p:spPr>
          <a:xfrm>
            <a:off x="2697624" y="1617407"/>
            <a:ext cx="1603384" cy="2595720"/>
          </a:xfrm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8" name="Text Placeholder 2"/>
          <p:cNvSpPr>
            <a:spLocks noGrp="1"/>
          </p:cNvSpPr>
          <p:nvPr>
            <p:ph type="body" sz="quarter" idx="26"/>
          </p:nvPr>
        </p:nvSpPr>
        <p:spPr>
          <a:xfrm>
            <a:off x="4841106" y="1597743"/>
            <a:ext cx="1603384" cy="2595720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" name="Text Placeholder 2"/>
          <p:cNvSpPr>
            <a:spLocks noGrp="1"/>
          </p:cNvSpPr>
          <p:nvPr>
            <p:ph type="body" sz="quarter" idx="27"/>
          </p:nvPr>
        </p:nvSpPr>
        <p:spPr>
          <a:xfrm>
            <a:off x="6983853" y="1612495"/>
            <a:ext cx="1603384" cy="2595720"/>
          </a:xfrm>
        </p:spPr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31" name="Picture 3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6744" y="6093917"/>
            <a:ext cx="344391" cy="459188"/>
          </a:xfrm>
          <a:prstGeom prst="rect">
            <a:avLst/>
          </a:prstGeom>
        </p:spPr>
      </p:pic>
      <p:sp>
        <p:nvSpPr>
          <p:cNvPr id="30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327025" y="6302344"/>
            <a:ext cx="336550" cy="323883"/>
          </a:xfrm>
          <a:prstGeom prst="rect">
            <a:avLst/>
          </a:prstGeom>
        </p:spPr>
        <p:txBody>
          <a:bodyPr/>
          <a:lstStyle>
            <a:lvl1pPr>
              <a:defRPr sz="900" b="1">
                <a:solidFill>
                  <a:srgbClr val="666666"/>
                </a:solidFill>
              </a:defRPr>
            </a:lvl1pPr>
          </a:lstStyle>
          <a:p>
            <a:pPr>
              <a:defRPr/>
            </a:pPr>
            <a:fld id="{8074B6C9-7640-0346-9181-9D7622A3024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0042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5 columns 2 segment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Content Placeholder 5"/>
          <p:cNvSpPr txBox="1">
            <a:spLocks/>
          </p:cNvSpPr>
          <p:nvPr userDrawn="1"/>
        </p:nvSpPr>
        <p:spPr bwMode="auto">
          <a:xfrm>
            <a:off x="7184573" y="1287595"/>
            <a:ext cx="1602240" cy="4652837"/>
          </a:xfrm>
          <a:prstGeom prst="roundRect">
            <a:avLst>
              <a:gd name="adj" fmla="val 3283"/>
            </a:avLst>
          </a:prstGeom>
          <a:solidFill>
            <a:srgbClr val="FFFFFF"/>
          </a:solidFill>
          <a:ln>
            <a:solidFill>
              <a:srgbClr val="F2F2F2">
                <a:alpha val="0"/>
              </a:srgbClr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137251" tIns="171564" rIns="137251" bIns="137251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0"/>
              </a:spcBef>
              <a:spcAft>
                <a:spcPts val="800"/>
              </a:spcAft>
              <a:buFont typeface="Arial" charset="0"/>
              <a:defRPr sz="2000" b="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0" indent="0" algn="l" rtl="0" eaLnBrk="1" fontAlgn="base" hangingPunct="1">
              <a:spcBef>
                <a:spcPct val="0"/>
              </a:spcBef>
              <a:spcAft>
                <a:spcPts val="600"/>
              </a:spcAft>
              <a:buFont typeface="Arial" charset="0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2pPr>
            <a:lvl3pPr marL="228600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3pPr>
            <a:lvl4pPr marL="458788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–"/>
              <a:defRPr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4pPr>
            <a:lvl5pPr marL="688975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16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5pPr>
            <a:lvl6pPr marL="860425" indent="-174625" algn="l" defTabSz="86042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 sz="1400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marL="860425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defRPr sz="1200" i="1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05875" indent="-137250">
              <a:spcAft>
                <a:spcPts val="751"/>
              </a:spcAft>
              <a:buFont typeface="Arial"/>
              <a:buChar char="•"/>
            </a:pPr>
            <a:endParaRPr lang="en-US" sz="1400" dirty="0">
              <a:cs typeface="Calibri"/>
            </a:endParaRPr>
          </a:p>
          <a:p>
            <a:pPr>
              <a:spcAft>
                <a:spcPts val="751"/>
              </a:spcAft>
            </a:pPr>
            <a:endParaRPr lang="en-US" sz="1400" dirty="0">
              <a:cs typeface="Calibri"/>
            </a:endParaRPr>
          </a:p>
          <a:p>
            <a:pPr>
              <a:spcAft>
                <a:spcPts val="751"/>
              </a:spcAft>
            </a:pPr>
            <a:r>
              <a:rPr lang="en-US" sz="1400" dirty="0">
                <a:cs typeface="Calibri"/>
              </a:rPr>
              <a:t> </a:t>
            </a:r>
          </a:p>
          <a:p>
            <a:pPr>
              <a:spcAft>
                <a:spcPts val="751"/>
              </a:spcAft>
            </a:pPr>
            <a:endParaRPr lang="en-US" sz="1400" dirty="0"/>
          </a:p>
          <a:p>
            <a:pPr>
              <a:spcAft>
                <a:spcPts val="751"/>
              </a:spcAft>
            </a:pPr>
            <a:endParaRPr lang="en-US" sz="1400" dirty="0"/>
          </a:p>
        </p:txBody>
      </p:sp>
      <p:sp>
        <p:nvSpPr>
          <p:cNvPr id="21" name="Content Placeholder 5"/>
          <p:cNvSpPr txBox="1">
            <a:spLocks/>
          </p:cNvSpPr>
          <p:nvPr userDrawn="1"/>
        </p:nvSpPr>
        <p:spPr bwMode="auto">
          <a:xfrm>
            <a:off x="5479146" y="1287113"/>
            <a:ext cx="1602240" cy="4652837"/>
          </a:xfrm>
          <a:prstGeom prst="roundRect">
            <a:avLst>
              <a:gd name="adj" fmla="val 3283"/>
            </a:avLst>
          </a:prstGeom>
          <a:solidFill>
            <a:srgbClr val="FFFFFF"/>
          </a:solidFill>
          <a:ln>
            <a:solidFill>
              <a:srgbClr val="F2F2F2">
                <a:alpha val="0"/>
              </a:srgbClr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137251" tIns="171564" rIns="137251" bIns="137251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0"/>
              </a:spcBef>
              <a:spcAft>
                <a:spcPts val="800"/>
              </a:spcAft>
              <a:buFont typeface="Arial" charset="0"/>
              <a:defRPr sz="2000" b="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0" indent="0" algn="l" rtl="0" eaLnBrk="1" fontAlgn="base" hangingPunct="1">
              <a:spcBef>
                <a:spcPct val="0"/>
              </a:spcBef>
              <a:spcAft>
                <a:spcPts val="600"/>
              </a:spcAft>
              <a:buFont typeface="Arial" charset="0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2pPr>
            <a:lvl3pPr marL="228600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3pPr>
            <a:lvl4pPr marL="458788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–"/>
              <a:defRPr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4pPr>
            <a:lvl5pPr marL="688975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16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5pPr>
            <a:lvl6pPr marL="860425" indent="-174625" algn="l" defTabSz="86042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 sz="1400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marL="860425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defRPr sz="1200" i="1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05875" indent="-137250">
              <a:spcAft>
                <a:spcPts val="751"/>
              </a:spcAft>
              <a:buFont typeface="Arial"/>
              <a:buChar char="•"/>
            </a:pPr>
            <a:endParaRPr lang="en-US" sz="1400" dirty="0">
              <a:cs typeface="Calibri"/>
            </a:endParaRPr>
          </a:p>
          <a:p>
            <a:pPr>
              <a:spcAft>
                <a:spcPts val="751"/>
              </a:spcAft>
            </a:pPr>
            <a:endParaRPr lang="en-US" sz="1400" dirty="0">
              <a:cs typeface="Calibri"/>
            </a:endParaRPr>
          </a:p>
          <a:p>
            <a:pPr>
              <a:spcAft>
                <a:spcPts val="751"/>
              </a:spcAft>
            </a:pPr>
            <a:r>
              <a:rPr lang="en-US" sz="1400" dirty="0">
                <a:cs typeface="Calibri"/>
              </a:rPr>
              <a:t> </a:t>
            </a:r>
          </a:p>
          <a:p>
            <a:pPr>
              <a:spcAft>
                <a:spcPts val="751"/>
              </a:spcAft>
            </a:pPr>
            <a:endParaRPr lang="en-US" sz="1400" dirty="0"/>
          </a:p>
          <a:p>
            <a:pPr>
              <a:spcAft>
                <a:spcPts val="751"/>
              </a:spcAft>
            </a:pPr>
            <a:endParaRPr lang="en-US" sz="1400" dirty="0"/>
          </a:p>
        </p:txBody>
      </p:sp>
      <p:sp>
        <p:nvSpPr>
          <p:cNvPr id="22" name="Content Placeholder 5"/>
          <p:cNvSpPr txBox="1">
            <a:spLocks/>
          </p:cNvSpPr>
          <p:nvPr userDrawn="1"/>
        </p:nvSpPr>
        <p:spPr bwMode="auto">
          <a:xfrm>
            <a:off x="3775304" y="1286002"/>
            <a:ext cx="1602240" cy="4652837"/>
          </a:xfrm>
          <a:prstGeom prst="roundRect">
            <a:avLst>
              <a:gd name="adj" fmla="val 3283"/>
            </a:avLst>
          </a:prstGeom>
          <a:solidFill>
            <a:srgbClr val="FFFFFF"/>
          </a:solidFill>
          <a:ln>
            <a:solidFill>
              <a:srgbClr val="F2F2F2">
                <a:alpha val="0"/>
              </a:srgbClr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137251" tIns="171564" rIns="137251" bIns="137251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0"/>
              </a:spcBef>
              <a:spcAft>
                <a:spcPts val="800"/>
              </a:spcAft>
              <a:buFont typeface="Arial" charset="0"/>
              <a:defRPr sz="2000" b="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0" indent="0" algn="l" rtl="0" eaLnBrk="1" fontAlgn="base" hangingPunct="1">
              <a:spcBef>
                <a:spcPct val="0"/>
              </a:spcBef>
              <a:spcAft>
                <a:spcPts val="600"/>
              </a:spcAft>
              <a:buFont typeface="Arial" charset="0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2pPr>
            <a:lvl3pPr marL="228600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3pPr>
            <a:lvl4pPr marL="458788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–"/>
              <a:defRPr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4pPr>
            <a:lvl5pPr marL="688975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16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5pPr>
            <a:lvl6pPr marL="860425" indent="-174625" algn="l" defTabSz="86042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 sz="1400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marL="860425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defRPr sz="1200" i="1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05875" indent="-137250">
              <a:spcAft>
                <a:spcPts val="751"/>
              </a:spcAft>
              <a:buFont typeface="Arial"/>
              <a:buChar char="•"/>
            </a:pPr>
            <a:endParaRPr lang="en-US" sz="1400" dirty="0">
              <a:cs typeface="Calibri"/>
            </a:endParaRPr>
          </a:p>
          <a:p>
            <a:pPr>
              <a:spcAft>
                <a:spcPts val="751"/>
              </a:spcAft>
            </a:pPr>
            <a:endParaRPr lang="en-US" sz="1400" dirty="0">
              <a:cs typeface="Calibri"/>
            </a:endParaRPr>
          </a:p>
          <a:p>
            <a:pPr>
              <a:spcAft>
                <a:spcPts val="751"/>
              </a:spcAft>
            </a:pPr>
            <a:r>
              <a:rPr lang="en-US" sz="1400" dirty="0">
                <a:cs typeface="Calibri"/>
              </a:rPr>
              <a:t> </a:t>
            </a:r>
          </a:p>
          <a:p>
            <a:pPr>
              <a:spcAft>
                <a:spcPts val="751"/>
              </a:spcAft>
            </a:pPr>
            <a:endParaRPr lang="en-US" sz="1400" dirty="0"/>
          </a:p>
          <a:p>
            <a:pPr>
              <a:spcAft>
                <a:spcPts val="751"/>
              </a:spcAft>
            </a:pPr>
            <a:endParaRPr lang="en-US" sz="1400" dirty="0"/>
          </a:p>
        </p:txBody>
      </p:sp>
      <p:sp>
        <p:nvSpPr>
          <p:cNvPr id="23" name="Content Placeholder 5"/>
          <p:cNvSpPr txBox="1">
            <a:spLocks/>
          </p:cNvSpPr>
          <p:nvPr userDrawn="1"/>
        </p:nvSpPr>
        <p:spPr bwMode="auto">
          <a:xfrm>
            <a:off x="2062620" y="1286002"/>
            <a:ext cx="1602240" cy="4652837"/>
          </a:xfrm>
          <a:prstGeom prst="roundRect">
            <a:avLst>
              <a:gd name="adj" fmla="val 3283"/>
            </a:avLst>
          </a:prstGeom>
          <a:solidFill>
            <a:srgbClr val="FFFFFF"/>
          </a:solidFill>
          <a:ln>
            <a:solidFill>
              <a:srgbClr val="F2F2F2">
                <a:alpha val="0"/>
              </a:srgbClr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137251" tIns="171564" rIns="137251" bIns="137251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0"/>
              </a:spcBef>
              <a:spcAft>
                <a:spcPts val="800"/>
              </a:spcAft>
              <a:buFont typeface="Arial" charset="0"/>
              <a:defRPr sz="2000" b="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0" indent="0" algn="l" rtl="0" eaLnBrk="1" fontAlgn="base" hangingPunct="1">
              <a:spcBef>
                <a:spcPct val="0"/>
              </a:spcBef>
              <a:spcAft>
                <a:spcPts val="600"/>
              </a:spcAft>
              <a:buFont typeface="Arial" charset="0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2pPr>
            <a:lvl3pPr marL="228600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3pPr>
            <a:lvl4pPr marL="458788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–"/>
              <a:defRPr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4pPr>
            <a:lvl5pPr marL="688975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16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5pPr>
            <a:lvl6pPr marL="860425" indent="-174625" algn="l" defTabSz="86042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 sz="1400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marL="860425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defRPr sz="1200" i="1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05875" indent="-137250">
              <a:spcAft>
                <a:spcPts val="751"/>
              </a:spcAft>
              <a:buFont typeface="Arial"/>
              <a:buChar char="•"/>
            </a:pPr>
            <a:endParaRPr lang="en-US" sz="1400" dirty="0">
              <a:cs typeface="Calibri"/>
            </a:endParaRPr>
          </a:p>
          <a:p>
            <a:pPr>
              <a:spcAft>
                <a:spcPts val="751"/>
              </a:spcAft>
            </a:pPr>
            <a:endParaRPr lang="en-US" sz="1400" dirty="0">
              <a:cs typeface="Calibri"/>
            </a:endParaRPr>
          </a:p>
          <a:p>
            <a:pPr>
              <a:spcAft>
                <a:spcPts val="751"/>
              </a:spcAft>
            </a:pPr>
            <a:r>
              <a:rPr lang="en-US" sz="1400" dirty="0">
                <a:cs typeface="Calibri"/>
              </a:rPr>
              <a:t> </a:t>
            </a:r>
          </a:p>
          <a:p>
            <a:pPr>
              <a:spcAft>
                <a:spcPts val="751"/>
              </a:spcAft>
            </a:pPr>
            <a:endParaRPr lang="en-US" sz="1400" dirty="0"/>
          </a:p>
          <a:p>
            <a:pPr>
              <a:spcAft>
                <a:spcPts val="751"/>
              </a:spcAft>
            </a:pPr>
            <a:endParaRPr lang="en-US" sz="1400" dirty="0"/>
          </a:p>
        </p:txBody>
      </p:sp>
      <p:sp>
        <p:nvSpPr>
          <p:cNvPr id="24" name="Content Placeholder 5"/>
          <p:cNvSpPr txBox="1">
            <a:spLocks/>
          </p:cNvSpPr>
          <p:nvPr userDrawn="1"/>
        </p:nvSpPr>
        <p:spPr bwMode="auto">
          <a:xfrm>
            <a:off x="357190" y="1295527"/>
            <a:ext cx="1602240" cy="4652837"/>
          </a:xfrm>
          <a:prstGeom prst="roundRect">
            <a:avLst>
              <a:gd name="adj" fmla="val 3283"/>
            </a:avLst>
          </a:prstGeom>
          <a:solidFill>
            <a:srgbClr val="FFFFFF"/>
          </a:solidFill>
          <a:ln>
            <a:solidFill>
              <a:srgbClr val="F2F2F2">
                <a:alpha val="0"/>
              </a:srgbClr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137251" tIns="171564" rIns="137251" bIns="137251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0"/>
              </a:spcBef>
              <a:spcAft>
                <a:spcPts val="800"/>
              </a:spcAft>
              <a:buFont typeface="Arial" charset="0"/>
              <a:defRPr sz="2000" b="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0" indent="0" algn="l" rtl="0" eaLnBrk="1" fontAlgn="base" hangingPunct="1">
              <a:spcBef>
                <a:spcPct val="0"/>
              </a:spcBef>
              <a:spcAft>
                <a:spcPts val="600"/>
              </a:spcAft>
              <a:buFont typeface="Arial" charset="0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2pPr>
            <a:lvl3pPr marL="228600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3pPr>
            <a:lvl4pPr marL="458788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–"/>
              <a:defRPr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4pPr>
            <a:lvl5pPr marL="688975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16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5pPr>
            <a:lvl6pPr marL="860425" indent="-174625" algn="l" defTabSz="86042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 sz="1400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marL="860425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defRPr sz="1200" i="1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05875" indent="-137250">
              <a:spcAft>
                <a:spcPts val="751"/>
              </a:spcAft>
              <a:buFont typeface="Arial"/>
              <a:buChar char="•"/>
            </a:pPr>
            <a:endParaRPr lang="en-US" sz="1400" dirty="0">
              <a:cs typeface="Calibri"/>
            </a:endParaRPr>
          </a:p>
          <a:p>
            <a:pPr>
              <a:spcAft>
                <a:spcPts val="751"/>
              </a:spcAft>
            </a:pPr>
            <a:endParaRPr lang="en-US" sz="1400" dirty="0">
              <a:cs typeface="Calibri"/>
            </a:endParaRPr>
          </a:p>
          <a:p>
            <a:pPr>
              <a:spcAft>
                <a:spcPts val="751"/>
              </a:spcAft>
            </a:pPr>
            <a:r>
              <a:rPr lang="en-US" sz="1400" dirty="0">
                <a:cs typeface="Calibri"/>
              </a:rPr>
              <a:t> </a:t>
            </a:r>
          </a:p>
          <a:p>
            <a:pPr>
              <a:spcAft>
                <a:spcPts val="751"/>
              </a:spcAft>
            </a:pPr>
            <a:endParaRPr lang="en-US" sz="1400" dirty="0"/>
          </a:p>
          <a:p>
            <a:pPr>
              <a:spcAft>
                <a:spcPts val="751"/>
              </a:spcAft>
            </a:pPr>
            <a:endParaRPr lang="en-US" sz="1400" dirty="0"/>
          </a:p>
        </p:txBody>
      </p:sp>
      <p:sp>
        <p:nvSpPr>
          <p:cNvPr id="13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914400" y="6334574"/>
            <a:ext cx="5773738" cy="291652"/>
          </a:xfrm>
          <a:prstGeom prst="rect">
            <a:avLst/>
          </a:prstGeom>
        </p:spPr>
        <p:txBody>
          <a:bodyPr/>
          <a:lstStyle>
            <a:lvl1pPr>
              <a:defRPr sz="500">
                <a:solidFill>
                  <a:srgbClr val="666666"/>
                </a:solidFill>
              </a:defRPr>
            </a:lvl1pPr>
          </a:lstStyle>
          <a:p>
            <a:r>
              <a:rPr lang="en-US" dirty="0"/>
              <a:t>© 2014 AT&amp;T Intellectual Property. All rights reserved. AT&amp;T and the AT&amp;T logo are trademarks of AT&amp;T Intellectual Property.</a:t>
            </a:r>
          </a:p>
        </p:txBody>
      </p:sp>
      <p:sp>
        <p:nvSpPr>
          <p:cNvPr id="41" name="Title 3"/>
          <p:cNvSpPr>
            <a:spLocks noGrp="1"/>
          </p:cNvSpPr>
          <p:nvPr>
            <p:ph type="title"/>
          </p:nvPr>
        </p:nvSpPr>
        <p:spPr>
          <a:xfrm>
            <a:off x="563563" y="517526"/>
            <a:ext cx="8004175" cy="768476"/>
          </a:xfrm>
        </p:spPr>
        <p:txBody>
          <a:bodyPr/>
          <a:lstStyle/>
          <a:p>
            <a:r>
              <a:rPr lang="en-US" dirty="0"/>
              <a:t>Slide Title here</a:t>
            </a:r>
          </a:p>
        </p:txBody>
      </p:sp>
      <p:sp>
        <p:nvSpPr>
          <p:cNvPr id="42" name="Round Same Side Corner Rectangle 41"/>
          <p:cNvSpPr/>
          <p:nvPr userDrawn="1"/>
        </p:nvSpPr>
        <p:spPr>
          <a:xfrm>
            <a:off x="357190" y="1286001"/>
            <a:ext cx="1602240" cy="182880"/>
          </a:xfrm>
          <a:prstGeom prst="round2SameRect">
            <a:avLst>
              <a:gd name="adj1" fmla="val 50000"/>
              <a:gd name="adj2" fmla="val 0"/>
            </a:avLst>
          </a:pr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/>
          </a:p>
        </p:txBody>
      </p:sp>
      <p:sp>
        <p:nvSpPr>
          <p:cNvPr id="43" name="Round Same Side Corner Rectangle 42"/>
          <p:cNvSpPr/>
          <p:nvPr userDrawn="1"/>
        </p:nvSpPr>
        <p:spPr>
          <a:xfrm>
            <a:off x="2062618" y="1286001"/>
            <a:ext cx="1602240" cy="182880"/>
          </a:xfrm>
          <a:prstGeom prst="round2SameRect">
            <a:avLst>
              <a:gd name="adj1" fmla="val 50000"/>
              <a:gd name="adj2" fmla="val 0"/>
            </a:avLst>
          </a:prstGeom>
          <a:gradFill>
            <a:gsLst>
              <a:gs pos="0">
                <a:schemeClr val="accent5"/>
              </a:gs>
              <a:gs pos="100000">
                <a:schemeClr val="accent6"/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/>
          </a:p>
        </p:txBody>
      </p:sp>
      <p:sp>
        <p:nvSpPr>
          <p:cNvPr id="44" name="Round Same Side Corner Rectangle 43"/>
          <p:cNvSpPr/>
          <p:nvPr userDrawn="1"/>
        </p:nvSpPr>
        <p:spPr>
          <a:xfrm>
            <a:off x="3775304" y="1286001"/>
            <a:ext cx="1602240" cy="182880"/>
          </a:xfrm>
          <a:prstGeom prst="round2SameRect">
            <a:avLst>
              <a:gd name="adj1" fmla="val 50000"/>
              <a:gd name="adj2" fmla="val 0"/>
            </a:avLst>
          </a:prstGeom>
          <a:gradFill>
            <a:gsLst>
              <a:gs pos="0">
                <a:schemeClr val="accent3"/>
              </a:gs>
              <a:gs pos="100000">
                <a:schemeClr val="accent4"/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/>
          </a:p>
        </p:txBody>
      </p:sp>
      <p:sp>
        <p:nvSpPr>
          <p:cNvPr id="45" name="Round Same Side Corner Rectangle 44"/>
          <p:cNvSpPr/>
          <p:nvPr userDrawn="1"/>
        </p:nvSpPr>
        <p:spPr>
          <a:xfrm>
            <a:off x="5479144" y="1286001"/>
            <a:ext cx="1602240" cy="182880"/>
          </a:xfrm>
          <a:prstGeom prst="round2SameRect">
            <a:avLst>
              <a:gd name="adj1" fmla="val 50000"/>
              <a:gd name="adj2" fmla="val 0"/>
            </a:avLst>
          </a:prstGeom>
          <a:gradFill>
            <a:gsLst>
              <a:gs pos="0">
                <a:srgbClr val="81017E"/>
              </a:gs>
              <a:gs pos="100000">
                <a:srgbClr val="DA0081"/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/>
          </a:p>
        </p:txBody>
      </p:sp>
      <p:sp>
        <p:nvSpPr>
          <p:cNvPr id="46" name="Round Same Side Corner Rectangle 45"/>
          <p:cNvSpPr/>
          <p:nvPr userDrawn="1"/>
        </p:nvSpPr>
        <p:spPr>
          <a:xfrm>
            <a:off x="7184573" y="1286001"/>
            <a:ext cx="1602240" cy="182880"/>
          </a:xfrm>
          <a:prstGeom prst="round2SameRect">
            <a:avLst>
              <a:gd name="adj1" fmla="val 50000"/>
              <a:gd name="adj2" fmla="val 0"/>
            </a:avLst>
          </a:prstGeom>
          <a:gradFill>
            <a:gsLst>
              <a:gs pos="0">
                <a:srgbClr val="0C2577"/>
              </a:gs>
              <a:gs pos="100000">
                <a:schemeClr val="accent5"/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/>
          </a:p>
        </p:txBody>
      </p:sp>
      <p:cxnSp>
        <p:nvCxnSpPr>
          <p:cNvPr id="49" name="Straight Connector 48"/>
          <p:cNvCxnSpPr/>
          <p:nvPr userDrawn="1"/>
        </p:nvCxnSpPr>
        <p:spPr>
          <a:xfrm>
            <a:off x="2062618" y="4118137"/>
            <a:ext cx="1602240" cy="0"/>
          </a:xfrm>
          <a:prstGeom prst="line">
            <a:avLst/>
          </a:prstGeom>
          <a:ln w="9525" cmpd="sng">
            <a:gradFill flip="none" rotWithShape="1">
              <a:gsLst>
                <a:gs pos="0">
                  <a:schemeClr val="accent5"/>
                </a:gs>
                <a:gs pos="100000">
                  <a:schemeClr val="accent6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 userDrawn="1"/>
        </p:nvCxnSpPr>
        <p:spPr>
          <a:xfrm>
            <a:off x="357190" y="4118137"/>
            <a:ext cx="1602240" cy="0"/>
          </a:xfrm>
          <a:prstGeom prst="line">
            <a:avLst/>
          </a:prstGeom>
          <a:ln w="9525" cmpd="sng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 userDrawn="1"/>
        </p:nvCxnSpPr>
        <p:spPr>
          <a:xfrm>
            <a:off x="3775304" y="4118137"/>
            <a:ext cx="1602240" cy="0"/>
          </a:xfrm>
          <a:prstGeom prst="line">
            <a:avLst/>
          </a:prstGeom>
          <a:ln w="9525" cmpd="sng">
            <a:gradFill flip="none" rotWithShape="1">
              <a:gsLst>
                <a:gs pos="0">
                  <a:schemeClr val="accent3"/>
                </a:gs>
                <a:gs pos="100000">
                  <a:schemeClr val="accent4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 userDrawn="1"/>
        </p:nvCxnSpPr>
        <p:spPr>
          <a:xfrm>
            <a:off x="5479144" y="4118137"/>
            <a:ext cx="1602240" cy="0"/>
          </a:xfrm>
          <a:prstGeom prst="line">
            <a:avLst/>
          </a:prstGeom>
          <a:ln w="9525" cmpd="sng">
            <a:gradFill flip="none" rotWithShape="1">
              <a:gsLst>
                <a:gs pos="0">
                  <a:srgbClr val="81017E"/>
                </a:gs>
                <a:gs pos="100000">
                  <a:srgbClr val="DA0081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 userDrawn="1"/>
        </p:nvCxnSpPr>
        <p:spPr>
          <a:xfrm>
            <a:off x="7184573" y="4118137"/>
            <a:ext cx="1602240" cy="0"/>
          </a:xfrm>
          <a:prstGeom prst="line">
            <a:avLst/>
          </a:prstGeom>
          <a:ln w="9525" cmpd="sng">
            <a:gradFill flip="none" rotWithShape="1">
              <a:gsLst>
                <a:gs pos="0">
                  <a:srgbClr val="0C2577"/>
                </a:gs>
                <a:gs pos="100000">
                  <a:schemeClr val="accent5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 Placeholder 2"/>
          <p:cNvSpPr>
            <a:spLocks noGrp="1"/>
          </p:cNvSpPr>
          <p:nvPr>
            <p:ph type="body" sz="quarter" idx="24"/>
          </p:nvPr>
        </p:nvSpPr>
        <p:spPr>
          <a:xfrm>
            <a:off x="520678" y="1552550"/>
            <a:ext cx="1284919" cy="2359746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8" name="Text Placeholder 2"/>
          <p:cNvSpPr>
            <a:spLocks noGrp="1"/>
          </p:cNvSpPr>
          <p:nvPr>
            <p:ph type="body" sz="quarter" idx="26"/>
          </p:nvPr>
        </p:nvSpPr>
        <p:spPr>
          <a:xfrm>
            <a:off x="3929731" y="1552550"/>
            <a:ext cx="1284919" cy="2359746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9" name="Text Placeholder 2"/>
          <p:cNvSpPr>
            <a:spLocks noGrp="1"/>
          </p:cNvSpPr>
          <p:nvPr>
            <p:ph type="body" sz="quarter" idx="27"/>
          </p:nvPr>
        </p:nvSpPr>
        <p:spPr>
          <a:xfrm>
            <a:off x="5637805" y="1552550"/>
            <a:ext cx="1284919" cy="2359746"/>
          </a:xfrm>
        </p:spPr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0" name="Text Placeholder 2"/>
          <p:cNvSpPr>
            <a:spLocks noGrp="1"/>
          </p:cNvSpPr>
          <p:nvPr>
            <p:ph type="body" sz="quarter" idx="28"/>
          </p:nvPr>
        </p:nvSpPr>
        <p:spPr>
          <a:xfrm>
            <a:off x="7350437" y="1552550"/>
            <a:ext cx="1284919" cy="2359746"/>
          </a:xfrm>
        </p:spPr>
        <p:txBody>
          <a:bodyPr/>
          <a:lstStyle>
            <a:lvl1pPr>
              <a:defRPr>
                <a:solidFill>
                  <a:srgbClr val="0C2577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524372" y="4245954"/>
            <a:ext cx="1284919" cy="180979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2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2224976" y="4245954"/>
            <a:ext cx="1284919" cy="180979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3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3933425" y="4245954"/>
            <a:ext cx="1284919" cy="180979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4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5641499" y="4245954"/>
            <a:ext cx="1284919" cy="180979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5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7354131" y="4245954"/>
            <a:ext cx="1284919" cy="180979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34"/>
          </p:nvPr>
        </p:nvSpPr>
        <p:spPr>
          <a:xfrm>
            <a:off x="2221281" y="1567302"/>
            <a:ext cx="1284919" cy="2359746"/>
          </a:xfrm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38" name="Picture 3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6744" y="6093917"/>
            <a:ext cx="344391" cy="459188"/>
          </a:xfrm>
          <a:prstGeom prst="rect">
            <a:avLst/>
          </a:prstGeom>
        </p:spPr>
      </p:pic>
      <p:sp>
        <p:nvSpPr>
          <p:cNvPr id="37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327025" y="6302344"/>
            <a:ext cx="336550" cy="323883"/>
          </a:xfrm>
          <a:prstGeom prst="rect">
            <a:avLst/>
          </a:prstGeom>
        </p:spPr>
        <p:txBody>
          <a:bodyPr/>
          <a:lstStyle>
            <a:lvl1pPr>
              <a:defRPr sz="900" b="1">
                <a:solidFill>
                  <a:srgbClr val="666666"/>
                </a:solidFill>
              </a:defRPr>
            </a:lvl1pPr>
          </a:lstStyle>
          <a:p>
            <a:pPr>
              <a:defRPr/>
            </a:pPr>
            <a:fld id="{8074B6C9-7640-0346-9181-9D7622A3024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781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2F903-4F7D-4A2F-864A-8E9C169B4384}" type="datetime1">
              <a:rPr lang="en-US"/>
              <a:pPr>
                <a:defRPr/>
              </a:pPr>
              <a:t>12/20/2016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101C7-0027-49B3-AB16-7BF3B6FA8E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8278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5 columns + image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tent Placeholder 5"/>
          <p:cNvSpPr txBox="1">
            <a:spLocks/>
          </p:cNvSpPr>
          <p:nvPr userDrawn="1"/>
        </p:nvSpPr>
        <p:spPr bwMode="auto">
          <a:xfrm>
            <a:off x="7184573" y="1287597"/>
            <a:ext cx="1602240" cy="2880369"/>
          </a:xfrm>
          <a:prstGeom prst="roundRect">
            <a:avLst>
              <a:gd name="adj" fmla="val 3283"/>
            </a:avLst>
          </a:prstGeom>
          <a:solidFill>
            <a:srgbClr val="FFFFFF"/>
          </a:solidFill>
          <a:ln>
            <a:solidFill>
              <a:srgbClr val="F2F2F2">
                <a:alpha val="0"/>
              </a:srgbClr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137251" tIns="171564" rIns="137251" bIns="137251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0"/>
              </a:spcBef>
              <a:spcAft>
                <a:spcPts val="800"/>
              </a:spcAft>
              <a:buFont typeface="Arial" charset="0"/>
              <a:defRPr sz="2000" b="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0" indent="0" algn="l" rtl="0" eaLnBrk="1" fontAlgn="base" hangingPunct="1">
              <a:spcBef>
                <a:spcPct val="0"/>
              </a:spcBef>
              <a:spcAft>
                <a:spcPts val="600"/>
              </a:spcAft>
              <a:buFont typeface="Arial" charset="0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2pPr>
            <a:lvl3pPr marL="228600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3pPr>
            <a:lvl4pPr marL="458788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–"/>
              <a:defRPr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4pPr>
            <a:lvl5pPr marL="688975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16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5pPr>
            <a:lvl6pPr marL="860425" indent="-174625" algn="l" defTabSz="86042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 sz="1400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marL="860425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defRPr sz="1200" i="1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05875" indent="-137250">
              <a:spcAft>
                <a:spcPts val="751"/>
              </a:spcAft>
              <a:buFont typeface="Arial"/>
              <a:buChar char="•"/>
            </a:pPr>
            <a:endParaRPr lang="en-US" sz="1400" dirty="0">
              <a:cs typeface="Calibri"/>
            </a:endParaRPr>
          </a:p>
          <a:p>
            <a:pPr>
              <a:spcAft>
                <a:spcPts val="751"/>
              </a:spcAft>
            </a:pPr>
            <a:endParaRPr lang="en-US" sz="1400" dirty="0">
              <a:cs typeface="Calibri"/>
            </a:endParaRPr>
          </a:p>
          <a:p>
            <a:pPr>
              <a:spcAft>
                <a:spcPts val="751"/>
              </a:spcAft>
            </a:pPr>
            <a:r>
              <a:rPr lang="en-US" sz="1400" dirty="0">
                <a:cs typeface="Calibri"/>
              </a:rPr>
              <a:t> </a:t>
            </a:r>
          </a:p>
          <a:p>
            <a:pPr>
              <a:spcAft>
                <a:spcPts val="751"/>
              </a:spcAft>
            </a:pPr>
            <a:endParaRPr lang="en-US" sz="1400" dirty="0"/>
          </a:p>
          <a:p>
            <a:pPr>
              <a:spcAft>
                <a:spcPts val="751"/>
              </a:spcAft>
            </a:pPr>
            <a:endParaRPr lang="en-US" sz="1400" dirty="0"/>
          </a:p>
        </p:txBody>
      </p:sp>
      <p:sp>
        <p:nvSpPr>
          <p:cNvPr id="22" name="Content Placeholder 5"/>
          <p:cNvSpPr txBox="1">
            <a:spLocks/>
          </p:cNvSpPr>
          <p:nvPr userDrawn="1"/>
        </p:nvSpPr>
        <p:spPr bwMode="auto">
          <a:xfrm>
            <a:off x="5479146" y="1287113"/>
            <a:ext cx="1602240" cy="2880854"/>
          </a:xfrm>
          <a:prstGeom prst="roundRect">
            <a:avLst>
              <a:gd name="adj" fmla="val 3283"/>
            </a:avLst>
          </a:prstGeom>
          <a:solidFill>
            <a:srgbClr val="FFFFFF"/>
          </a:solidFill>
          <a:ln>
            <a:solidFill>
              <a:srgbClr val="F2F2F2">
                <a:alpha val="0"/>
              </a:srgbClr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137251" tIns="171564" rIns="137251" bIns="137251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0"/>
              </a:spcBef>
              <a:spcAft>
                <a:spcPts val="800"/>
              </a:spcAft>
              <a:buFont typeface="Arial" charset="0"/>
              <a:defRPr sz="2000" b="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0" indent="0" algn="l" rtl="0" eaLnBrk="1" fontAlgn="base" hangingPunct="1">
              <a:spcBef>
                <a:spcPct val="0"/>
              </a:spcBef>
              <a:spcAft>
                <a:spcPts val="600"/>
              </a:spcAft>
              <a:buFont typeface="Arial" charset="0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2pPr>
            <a:lvl3pPr marL="228600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3pPr>
            <a:lvl4pPr marL="458788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–"/>
              <a:defRPr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4pPr>
            <a:lvl5pPr marL="688975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16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5pPr>
            <a:lvl6pPr marL="860425" indent="-174625" algn="l" defTabSz="86042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 sz="1400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marL="860425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defRPr sz="1200" i="1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05875" indent="-137250">
              <a:spcAft>
                <a:spcPts val="751"/>
              </a:spcAft>
              <a:buFont typeface="Arial"/>
              <a:buChar char="•"/>
            </a:pPr>
            <a:endParaRPr lang="en-US" sz="1400" dirty="0">
              <a:cs typeface="Calibri"/>
            </a:endParaRPr>
          </a:p>
          <a:p>
            <a:pPr>
              <a:spcAft>
                <a:spcPts val="751"/>
              </a:spcAft>
            </a:pPr>
            <a:endParaRPr lang="en-US" sz="1400" dirty="0">
              <a:cs typeface="Calibri"/>
            </a:endParaRPr>
          </a:p>
          <a:p>
            <a:pPr>
              <a:spcAft>
                <a:spcPts val="751"/>
              </a:spcAft>
            </a:pPr>
            <a:r>
              <a:rPr lang="en-US" sz="1400" dirty="0">
                <a:cs typeface="Calibri"/>
              </a:rPr>
              <a:t> </a:t>
            </a:r>
          </a:p>
          <a:p>
            <a:pPr>
              <a:spcAft>
                <a:spcPts val="751"/>
              </a:spcAft>
            </a:pPr>
            <a:endParaRPr lang="en-US" sz="1400" dirty="0"/>
          </a:p>
          <a:p>
            <a:pPr>
              <a:spcAft>
                <a:spcPts val="751"/>
              </a:spcAft>
            </a:pPr>
            <a:endParaRPr lang="en-US" sz="1400" dirty="0"/>
          </a:p>
        </p:txBody>
      </p:sp>
      <p:sp>
        <p:nvSpPr>
          <p:cNvPr id="23" name="Content Placeholder 5"/>
          <p:cNvSpPr txBox="1">
            <a:spLocks/>
          </p:cNvSpPr>
          <p:nvPr userDrawn="1"/>
        </p:nvSpPr>
        <p:spPr bwMode="auto">
          <a:xfrm>
            <a:off x="3775304" y="1286001"/>
            <a:ext cx="1602240" cy="2881963"/>
          </a:xfrm>
          <a:prstGeom prst="roundRect">
            <a:avLst>
              <a:gd name="adj" fmla="val 3283"/>
            </a:avLst>
          </a:prstGeom>
          <a:solidFill>
            <a:srgbClr val="FFFFFF"/>
          </a:solidFill>
          <a:ln>
            <a:solidFill>
              <a:srgbClr val="F2F2F2">
                <a:alpha val="0"/>
              </a:srgbClr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137251" tIns="171564" rIns="137251" bIns="137251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0"/>
              </a:spcBef>
              <a:spcAft>
                <a:spcPts val="800"/>
              </a:spcAft>
              <a:buFont typeface="Arial" charset="0"/>
              <a:defRPr sz="2000" b="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0" indent="0" algn="l" rtl="0" eaLnBrk="1" fontAlgn="base" hangingPunct="1">
              <a:spcBef>
                <a:spcPct val="0"/>
              </a:spcBef>
              <a:spcAft>
                <a:spcPts val="600"/>
              </a:spcAft>
              <a:buFont typeface="Arial" charset="0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2pPr>
            <a:lvl3pPr marL="228600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3pPr>
            <a:lvl4pPr marL="458788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–"/>
              <a:defRPr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4pPr>
            <a:lvl5pPr marL="688975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16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5pPr>
            <a:lvl6pPr marL="860425" indent="-174625" algn="l" defTabSz="86042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 sz="1400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marL="860425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defRPr sz="1200" i="1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05875" indent="-137250">
              <a:spcAft>
                <a:spcPts val="751"/>
              </a:spcAft>
              <a:buFont typeface="Arial"/>
              <a:buChar char="•"/>
            </a:pPr>
            <a:endParaRPr lang="en-US" sz="1400" dirty="0">
              <a:cs typeface="Calibri"/>
            </a:endParaRPr>
          </a:p>
          <a:p>
            <a:pPr>
              <a:spcAft>
                <a:spcPts val="751"/>
              </a:spcAft>
            </a:pPr>
            <a:endParaRPr lang="en-US" sz="1400" dirty="0">
              <a:cs typeface="Calibri"/>
            </a:endParaRPr>
          </a:p>
          <a:p>
            <a:pPr>
              <a:spcAft>
                <a:spcPts val="751"/>
              </a:spcAft>
            </a:pPr>
            <a:r>
              <a:rPr lang="en-US" sz="1400" dirty="0">
                <a:cs typeface="Calibri"/>
              </a:rPr>
              <a:t> </a:t>
            </a:r>
          </a:p>
          <a:p>
            <a:pPr>
              <a:spcAft>
                <a:spcPts val="751"/>
              </a:spcAft>
            </a:pPr>
            <a:endParaRPr lang="en-US" sz="1400" dirty="0"/>
          </a:p>
          <a:p>
            <a:pPr>
              <a:spcAft>
                <a:spcPts val="751"/>
              </a:spcAft>
            </a:pPr>
            <a:endParaRPr lang="en-US" sz="1400" dirty="0"/>
          </a:p>
        </p:txBody>
      </p:sp>
      <p:sp>
        <p:nvSpPr>
          <p:cNvPr id="24" name="Content Placeholder 5"/>
          <p:cNvSpPr txBox="1">
            <a:spLocks/>
          </p:cNvSpPr>
          <p:nvPr userDrawn="1"/>
        </p:nvSpPr>
        <p:spPr bwMode="auto">
          <a:xfrm>
            <a:off x="2062620" y="1286001"/>
            <a:ext cx="1602240" cy="2881963"/>
          </a:xfrm>
          <a:prstGeom prst="roundRect">
            <a:avLst>
              <a:gd name="adj" fmla="val 3283"/>
            </a:avLst>
          </a:prstGeom>
          <a:solidFill>
            <a:srgbClr val="FFFFFF"/>
          </a:solidFill>
          <a:ln>
            <a:solidFill>
              <a:srgbClr val="F2F2F2">
                <a:alpha val="0"/>
              </a:srgbClr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137251" tIns="171564" rIns="137251" bIns="137251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0"/>
              </a:spcBef>
              <a:spcAft>
                <a:spcPts val="800"/>
              </a:spcAft>
              <a:buFont typeface="Arial" charset="0"/>
              <a:defRPr sz="2000" b="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0" indent="0" algn="l" rtl="0" eaLnBrk="1" fontAlgn="base" hangingPunct="1">
              <a:spcBef>
                <a:spcPct val="0"/>
              </a:spcBef>
              <a:spcAft>
                <a:spcPts val="600"/>
              </a:spcAft>
              <a:buFont typeface="Arial" charset="0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2pPr>
            <a:lvl3pPr marL="228600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3pPr>
            <a:lvl4pPr marL="458788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–"/>
              <a:defRPr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4pPr>
            <a:lvl5pPr marL="688975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16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5pPr>
            <a:lvl6pPr marL="860425" indent="-174625" algn="l" defTabSz="86042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 sz="1400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marL="860425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defRPr sz="1200" i="1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05875" indent="-137250">
              <a:spcAft>
                <a:spcPts val="751"/>
              </a:spcAft>
              <a:buFont typeface="Arial"/>
              <a:buChar char="•"/>
            </a:pPr>
            <a:endParaRPr lang="en-US" sz="1400" dirty="0">
              <a:cs typeface="Calibri"/>
            </a:endParaRPr>
          </a:p>
          <a:p>
            <a:pPr>
              <a:spcAft>
                <a:spcPts val="751"/>
              </a:spcAft>
            </a:pPr>
            <a:endParaRPr lang="en-US" sz="1400" dirty="0">
              <a:cs typeface="Calibri"/>
            </a:endParaRPr>
          </a:p>
          <a:p>
            <a:pPr>
              <a:spcAft>
                <a:spcPts val="751"/>
              </a:spcAft>
            </a:pPr>
            <a:r>
              <a:rPr lang="en-US" sz="1400" dirty="0">
                <a:cs typeface="Calibri"/>
              </a:rPr>
              <a:t> </a:t>
            </a:r>
          </a:p>
          <a:p>
            <a:pPr>
              <a:spcAft>
                <a:spcPts val="751"/>
              </a:spcAft>
            </a:pPr>
            <a:endParaRPr lang="en-US" sz="1400" dirty="0"/>
          </a:p>
          <a:p>
            <a:pPr>
              <a:spcAft>
                <a:spcPts val="751"/>
              </a:spcAft>
            </a:pPr>
            <a:endParaRPr lang="en-US" sz="1400" dirty="0"/>
          </a:p>
        </p:txBody>
      </p:sp>
      <p:sp>
        <p:nvSpPr>
          <p:cNvPr id="25" name="Content Placeholder 5"/>
          <p:cNvSpPr txBox="1">
            <a:spLocks/>
          </p:cNvSpPr>
          <p:nvPr userDrawn="1"/>
        </p:nvSpPr>
        <p:spPr bwMode="auto">
          <a:xfrm>
            <a:off x="357190" y="1295528"/>
            <a:ext cx="1602240" cy="2872437"/>
          </a:xfrm>
          <a:prstGeom prst="roundRect">
            <a:avLst>
              <a:gd name="adj" fmla="val 3283"/>
            </a:avLst>
          </a:prstGeom>
          <a:solidFill>
            <a:srgbClr val="FFFFFF"/>
          </a:solidFill>
          <a:ln>
            <a:solidFill>
              <a:srgbClr val="F2F2F2">
                <a:alpha val="0"/>
              </a:srgbClr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137251" tIns="171564" rIns="137251" bIns="137251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0"/>
              </a:spcBef>
              <a:spcAft>
                <a:spcPts val="800"/>
              </a:spcAft>
              <a:buFont typeface="Arial" charset="0"/>
              <a:defRPr sz="2000" b="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0" indent="0" algn="l" rtl="0" eaLnBrk="1" fontAlgn="base" hangingPunct="1">
              <a:spcBef>
                <a:spcPct val="0"/>
              </a:spcBef>
              <a:spcAft>
                <a:spcPts val="600"/>
              </a:spcAft>
              <a:buFont typeface="Arial" charset="0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2pPr>
            <a:lvl3pPr marL="228600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3pPr>
            <a:lvl4pPr marL="458788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–"/>
              <a:defRPr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4pPr>
            <a:lvl5pPr marL="688975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16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5pPr>
            <a:lvl6pPr marL="860425" indent="-174625" algn="l" defTabSz="86042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 sz="1400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marL="860425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defRPr sz="1200" i="1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05875" indent="-137250">
              <a:spcAft>
                <a:spcPts val="751"/>
              </a:spcAft>
              <a:buFont typeface="Arial"/>
              <a:buChar char="•"/>
            </a:pPr>
            <a:endParaRPr lang="en-US" sz="1400" dirty="0">
              <a:cs typeface="Calibri"/>
            </a:endParaRPr>
          </a:p>
          <a:p>
            <a:pPr>
              <a:spcAft>
                <a:spcPts val="751"/>
              </a:spcAft>
            </a:pPr>
            <a:endParaRPr lang="en-US" sz="1400" dirty="0">
              <a:cs typeface="Calibri"/>
            </a:endParaRPr>
          </a:p>
          <a:p>
            <a:pPr>
              <a:spcAft>
                <a:spcPts val="751"/>
              </a:spcAft>
            </a:pPr>
            <a:r>
              <a:rPr lang="en-US" sz="1400" dirty="0">
                <a:cs typeface="Calibri"/>
              </a:rPr>
              <a:t> </a:t>
            </a:r>
          </a:p>
          <a:p>
            <a:pPr>
              <a:spcAft>
                <a:spcPts val="751"/>
              </a:spcAft>
            </a:pPr>
            <a:endParaRPr lang="en-US" sz="1400" dirty="0"/>
          </a:p>
          <a:p>
            <a:pPr>
              <a:spcAft>
                <a:spcPts val="751"/>
              </a:spcAft>
            </a:pPr>
            <a:endParaRPr lang="en-US" sz="1400" dirty="0"/>
          </a:p>
        </p:txBody>
      </p:sp>
      <p:sp>
        <p:nvSpPr>
          <p:cNvPr id="13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914400" y="6334574"/>
            <a:ext cx="5773738" cy="291652"/>
          </a:xfrm>
          <a:prstGeom prst="rect">
            <a:avLst/>
          </a:prstGeom>
        </p:spPr>
        <p:txBody>
          <a:bodyPr/>
          <a:lstStyle>
            <a:lvl1pPr>
              <a:defRPr sz="500">
                <a:solidFill>
                  <a:srgbClr val="666666"/>
                </a:solidFill>
              </a:defRPr>
            </a:lvl1pPr>
          </a:lstStyle>
          <a:p>
            <a:r>
              <a:rPr lang="en-US" dirty="0"/>
              <a:t>© 2014 AT&amp;T Intellectual Property. All rights reserved. AT&amp;T and the AT&amp;T logo are trademarks of AT&amp;T Intellectual Property.</a:t>
            </a:r>
          </a:p>
        </p:txBody>
      </p:sp>
      <p:sp>
        <p:nvSpPr>
          <p:cNvPr id="41" name="Title 3"/>
          <p:cNvSpPr>
            <a:spLocks noGrp="1"/>
          </p:cNvSpPr>
          <p:nvPr>
            <p:ph type="title"/>
          </p:nvPr>
        </p:nvSpPr>
        <p:spPr>
          <a:xfrm>
            <a:off x="563563" y="517526"/>
            <a:ext cx="8004175" cy="768476"/>
          </a:xfrm>
        </p:spPr>
        <p:txBody>
          <a:bodyPr/>
          <a:lstStyle/>
          <a:p>
            <a:r>
              <a:rPr lang="en-US" dirty="0"/>
              <a:t>Slide Title here</a:t>
            </a:r>
          </a:p>
        </p:txBody>
      </p:sp>
      <p:sp>
        <p:nvSpPr>
          <p:cNvPr id="42" name="Round Same Side Corner Rectangle 41"/>
          <p:cNvSpPr/>
          <p:nvPr userDrawn="1"/>
        </p:nvSpPr>
        <p:spPr>
          <a:xfrm>
            <a:off x="357190" y="1286001"/>
            <a:ext cx="1602240" cy="182880"/>
          </a:xfrm>
          <a:prstGeom prst="round2SameRect">
            <a:avLst>
              <a:gd name="adj1" fmla="val 50000"/>
              <a:gd name="adj2" fmla="val 0"/>
            </a:avLst>
          </a:pr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/>
          </a:p>
        </p:txBody>
      </p:sp>
      <p:sp>
        <p:nvSpPr>
          <p:cNvPr id="43" name="Round Same Side Corner Rectangle 42"/>
          <p:cNvSpPr/>
          <p:nvPr userDrawn="1"/>
        </p:nvSpPr>
        <p:spPr>
          <a:xfrm>
            <a:off x="2062618" y="1286001"/>
            <a:ext cx="1602240" cy="182880"/>
          </a:xfrm>
          <a:prstGeom prst="round2SameRect">
            <a:avLst>
              <a:gd name="adj1" fmla="val 50000"/>
              <a:gd name="adj2" fmla="val 0"/>
            </a:avLst>
          </a:prstGeom>
          <a:gradFill>
            <a:gsLst>
              <a:gs pos="0">
                <a:schemeClr val="accent5"/>
              </a:gs>
              <a:gs pos="100000">
                <a:schemeClr val="accent6"/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/>
          </a:p>
        </p:txBody>
      </p:sp>
      <p:sp>
        <p:nvSpPr>
          <p:cNvPr id="44" name="Round Same Side Corner Rectangle 43"/>
          <p:cNvSpPr/>
          <p:nvPr userDrawn="1"/>
        </p:nvSpPr>
        <p:spPr>
          <a:xfrm>
            <a:off x="3775304" y="1286001"/>
            <a:ext cx="1602240" cy="182880"/>
          </a:xfrm>
          <a:prstGeom prst="round2SameRect">
            <a:avLst>
              <a:gd name="adj1" fmla="val 50000"/>
              <a:gd name="adj2" fmla="val 0"/>
            </a:avLst>
          </a:prstGeom>
          <a:gradFill>
            <a:gsLst>
              <a:gs pos="0">
                <a:schemeClr val="accent3"/>
              </a:gs>
              <a:gs pos="100000">
                <a:schemeClr val="accent4"/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/>
          </a:p>
        </p:txBody>
      </p:sp>
      <p:sp>
        <p:nvSpPr>
          <p:cNvPr id="45" name="Round Same Side Corner Rectangle 44"/>
          <p:cNvSpPr/>
          <p:nvPr userDrawn="1"/>
        </p:nvSpPr>
        <p:spPr>
          <a:xfrm>
            <a:off x="5479144" y="1286001"/>
            <a:ext cx="1602240" cy="182880"/>
          </a:xfrm>
          <a:prstGeom prst="round2SameRect">
            <a:avLst>
              <a:gd name="adj1" fmla="val 50000"/>
              <a:gd name="adj2" fmla="val 0"/>
            </a:avLst>
          </a:prstGeom>
          <a:gradFill>
            <a:gsLst>
              <a:gs pos="0">
                <a:srgbClr val="81017E"/>
              </a:gs>
              <a:gs pos="100000">
                <a:srgbClr val="DA0081"/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/>
          </a:p>
        </p:txBody>
      </p:sp>
      <p:sp>
        <p:nvSpPr>
          <p:cNvPr id="46" name="Round Same Side Corner Rectangle 45"/>
          <p:cNvSpPr/>
          <p:nvPr userDrawn="1"/>
        </p:nvSpPr>
        <p:spPr>
          <a:xfrm>
            <a:off x="7184573" y="1286001"/>
            <a:ext cx="1602240" cy="182880"/>
          </a:xfrm>
          <a:prstGeom prst="round2SameRect">
            <a:avLst>
              <a:gd name="adj1" fmla="val 50000"/>
              <a:gd name="adj2" fmla="val 0"/>
            </a:avLst>
          </a:prstGeom>
          <a:gradFill>
            <a:gsLst>
              <a:gs pos="0">
                <a:srgbClr val="0C2577"/>
              </a:gs>
              <a:gs pos="100000">
                <a:schemeClr val="accent5"/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/>
          </a:p>
        </p:txBody>
      </p:sp>
      <p:sp>
        <p:nvSpPr>
          <p:cNvPr id="26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57190" y="4295957"/>
            <a:ext cx="1602240" cy="1696858"/>
          </a:xfrm>
          <a:prstGeom prst="roundRect">
            <a:avLst>
              <a:gd name="adj" fmla="val 2689"/>
            </a:avLst>
          </a:prstGeom>
          <a:solidFill>
            <a:schemeClr val="tx1"/>
          </a:solidFill>
        </p:spPr>
        <p:txBody>
          <a:bodyPr rtlCol="0">
            <a:normAutofit/>
          </a:bodyPr>
          <a:lstStyle>
            <a:lvl1pPr>
              <a:defRPr sz="900"/>
            </a:lvl1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2062618" y="4287330"/>
            <a:ext cx="1602240" cy="1696858"/>
          </a:xfrm>
          <a:prstGeom prst="roundRect">
            <a:avLst>
              <a:gd name="adj" fmla="val 2689"/>
            </a:avLst>
          </a:prstGeom>
          <a:solidFill>
            <a:schemeClr val="tx1"/>
          </a:solidFill>
        </p:spPr>
        <p:txBody>
          <a:bodyPr rtlCol="0">
            <a:normAutofit/>
          </a:bodyPr>
          <a:lstStyle>
            <a:lvl1pPr>
              <a:defRPr sz="900"/>
            </a:lvl1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28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3778097" y="4287302"/>
            <a:ext cx="1602240" cy="1696858"/>
          </a:xfrm>
          <a:prstGeom prst="roundRect">
            <a:avLst>
              <a:gd name="adj" fmla="val 2689"/>
            </a:avLst>
          </a:prstGeom>
          <a:solidFill>
            <a:schemeClr val="tx1"/>
          </a:solidFill>
        </p:spPr>
        <p:txBody>
          <a:bodyPr rtlCol="0">
            <a:normAutofit/>
          </a:bodyPr>
          <a:lstStyle>
            <a:lvl1pPr>
              <a:defRPr sz="900"/>
            </a:lvl1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5483527" y="4287330"/>
            <a:ext cx="1602240" cy="1696858"/>
          </a:xfrm>
          <a:prstGeom prst="roundRect">
            <a:avLst>
              <a:gd name="adj" fmla="val 2689"/>
            </a:avLst>
          </a:prstGeom>
          <a:solidFill>
            <a:schemeClr val="tx1"/>
          </a:solidFill>
        </p:spPr>
        <p:txBody>
          <a:bodyPr rtlCol="0">
            <a:normAutofit/>
          </a:bodyPr>
          <a:lstStyle>
            <a:lvl1pPr>
              <a:defRPr sz="900"/>
            </a:lvl1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30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7186411" y="4287330"/>
            <a:ext cx="1602240" cy="1696858"/>
          </a:xfrm>
          <a:prstGeom prst="roundRect">
            <a:avLst>
              <a:gd name="adj" fmla="val 2689"/>
            </a:avLst>
          </a:prstGeom>
          <a:solidFill>
            <a:schemeClr val="tx1"/>
          </a:solidFill>
        </p:spPr>
        <p:txBody>
          <a:bodyPr rtlCol="0">
            <a:normAutofit/>
          </a:bodyPr>
          <a:lstStyle>
            <a:lvl1pPr>
              <a:defRPr sz="900"/>
            </a:lvl1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31" name="Text Placeholder 2"/>
          <p:cNvSpPr>
            <a:spLocks noGrp="1"/>
          </p:cNvSpPr>
          <p:nvPr>
            <p:ph type="body" sz="quarter" idx="26"/>
          </p:nvPr>
        </p:nvSpPr>
        <p:spPr>
          <a:xfrm>
            <a:off x="520678" y="1552550"/>
            <a:ext cx="1284919" cy="2359746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3" name="Text Placeholder 2"/>
          <p:cNvSpPr>
            <a:spLocks noGrp="1"/>
          </p:cNvSpPr>
          <p:nvPr>
            <p:ph type="body" sz="quarter" idx="27"/>
          </p:nvPr>
        </p:nvSpPr>
        <p:spPr>
          <a:xfrm>
            <a:off x="3929731" y="1552550"/>
            <a:ext cx="1284919" cy="2359746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4" name="Text Placeholder 2"/>
          <p:cNvSpPr>
            <a:spLocks noGrp="1"/>
          </p:cNvSpPr>
          <p:nvPr>
            <p:ph type="body" sz="quarter" idx="28"/>
          </p:nvPr>
        </p:nvSpPr>
        <p:spPr>
          <a:xfrm>
            <a:off x="5637805" y="1552550"/>
            <a:ext cx="1284919" cy="2359746"/>
          </a:xfrm>
        </p:spPr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Text Placeholder 2"/>
          <p:cNvSpPr>
            <a:spLocks noGrp="1"/>
          </p:cNvSpPr>
          <p:nvPr>
            <p:ph type="body" sz="quarter" idx="29"/>
          </p:nvPr>
        </p:nvSpPr>
        <p:spPr>
          <a:xfrm>
            <a:off x="7350437" y="1552550"/>
            <a:ext cx="1284919" cy="2359746"/>
          </a:xfrm>
        </p:spPr>
        <p:txBody>
          <a:bodyPr/>
          <a:lstStyle>
            <a:lvl1pPr>
              <a:defRPr>
                <a:solidFill>
                  <a:srgbClr val="0C2577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34"/>
          </p:nvPr>
        </p:nvSpPr>
        <p:spPr>
          <a:xfrm>
            <a:off x="2221281" y="1567302"/>
            <a:ext cx="1284919" cy="2359746"/>
          </a:xfrm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32" name="Picture 3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6744" y="6093917"/>
            <a:ext cx="344391" cy="459188"/>
          </a:xfrm>
          <a:prstGeom prst="rect">
            <a:avLst/>
          </a:prstGeom>
        </p:spPr>
      </p:pic>
      <p:sp>
        <p:nvSpPr>
          <p:cNvPr id="37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327025" y="6302344"/>
            <a:ext cx="336550" cy="323883"/>
          </a:xfrm>
          <a:prstGeom prst="rect">
            <a:avLst/>
          </a:prstGeom>
        </p:spPr>
        <p:txBody>
          <a:bodyPr/>
          <a:lstStyle>
            <a:lvl1pPr>
              <a:defRPr sz="900" b="1">
                <a:solidFill>
                  <a:srgbClr val="666666"/>
                </a:solidFill>
              </a:defRPr>
            </a:lvl1pPr>
          </a:lstStyle>
          <a:p>
            <a:pPr>
              <a:defRPr/>
            </a:pPr>
            <a:fld id="{8074B6C9-7640-0346-9181-9D7622A3024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46887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+ chart step 1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ontent Placeholder 5"/>
          <p:cNvSpPr txBox="1">
            <a:spLocks/>
          </p:cNvSpPr>
          <p:nvPr userDrawn="1"/>
        </p:nvSpPr>
        <p:spPr bwMode="auto">
          <a:xfrm>
            <a:off x="357188" y="1286003"/>
            <a:ext cx="8428889" cy="4716789"/>
          </a:xfrm>
          <a:prstGeom prst="roundRect">
            <a:avLst>
              <a:gd name="adj" fmla="val 2400"/>
            </a:avLst>
          </a:prstGeom>
          <a:solidFill>
            <a:srgbClr val="FFFFFF"/>
          </a:solidFill>
          <a:ln>
            <a:solidFill>
              <a:srgbClr val="F2F2F2">
                <a:alpha val="0"/>
              </a:srgbClr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137251" tIns="171564" rIns="137251" bIns="137251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0"/>
              </a:spcBef>
              <a:spcAft>
                <a:spcPts val="800"/>
              </a:spcAft>
              <a:buFont typeface="Arial" charset="0"/>
              <a:defRPr sz="2000" b="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0" indent="0" algn="l" rtl="0" eaLnBrk="1" fontAlgn="base" hangingPunct="1">
              <a:spcBef>
                <a:spcPct val="0"/>
              </a:spcBef>
              <a:spcAft>
                <a:spcPts val="600"/>
              </a:spcAft>
              <a:buFont typeface="Arial" charset="0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2pPr>
            <a:lvl3pPr marL="228600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3pPr>
            <a:lvl4pPr marL="458788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–"/>
              <a:defRPr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4pPr>
            <a:lvl5pPr marL="688975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16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5pPr>
            <a:lvl6pPr marL="860425" indent="-174625" algn="l" defTabSz="86042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 sz="1400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marL="860425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defRPr sz="1200" i="1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05875" indent="-137250">
              <a:spcAft>
                <a:spcPts val="751"/>
              </a:spcAft>
              <a:buFont typeface="Arial"/>
              <a:buChar char="•"/>
            </a:pPr>
            <a:endParaRPr lang="en-US" sz="1400" dirty="0">
              <a:cs typeface="Calibri"/>
            </a:endParaRPr>
          </a:p>
          <a:p>
            <a:pPr>
              <a:spcAft>
                <a:spcPts val="751"/>
              </a:spcAft>
            </a:pPr>
            <a:endParaRPr lang="en-US" sz="1400" dirty="0">
              <a:cs typeface="Calibri"/>
            </a:endParaRPr>
          </a:p>
          <a:p>
            <a:pPr>
              <a:spcAft>
                <a:spcPts val="751"/>
              </a:spcAft>
            </a:pPr>
            <a:r>
              <a:rPr lang="en-US" sz="1400" dirty="0">
                <a:cs typeface="Calibri"/>
              </a:rPr>
              <a:t> </a:t>
            </a:r>
          </a:p>
          <a:p>
            <a:pPr>
              <a:spcAft>
                <a:spcPts val="751"/>
              </a:spcAft>
            </a:pPr>
            <a:endParaRPr lang="en-US" sz="1400" dirty="0"/>
          </a:p>
          <a:p>
            <a:pPr>
              <a:spcAft>
                <a:spcPts val="751"/>
              </a:spcAft>
            </a:pPr>
            <a:endParaRPr lang="en-US" sz="1400" dirty="0"/>
          </a:p>
        </p:txBody>
      </p:sp>
      <p:sp>
        <p:nvSpPr>
          <p:cNvPr id="13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914400" y="6334574"/>
            <a:ext cx="5773738" cy="291652"/>
          </a:xfrm>
          <a:prstGeom prst="rect">
            <a:avLst/>
          </a:prstGeom>
        </p:spPr>
        <p:txBody>
          <a:bodyPr/>
          <a:lstStyle>
            <a:lvl1pPr>
              <a:defRPr sz="500">
                <a:solidFill>
                  <a:srgbClr val="666666"/>
                </a:solidFill>
              </a:defRPr>
            </a:lvl1pPr>
          </a:lstStyle>
          <a:p>
            <a:r>
              <a:rPr lang="en-US" dirty="0"/>
              <a:t>© 2014 AT&amp;T Intellectual Property. All rights reserved. AT&amp;T and the AT&amp;T logo are trademarks of AT&amp;T Intellectual Property.</a:t>
            </a:r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563563" y="517526"/>
            <a:ext cx="8004175" cy="768476"/>
          </a:xfrm>
        </p:spPr>
        <p:txBody>
          <a:bodyPr/>
          <a:lstStyle/>
          <a:p>
            <a:r>
              <a:rPr lang="en-US" dirty="0">
                <a:solidFill>
                  <a:srgbClr val="666666"/>
                </a:solidFill>
              </a:rPr>
              <a:t>Slide Title here</a:t>
            </a:r>
          </a:p>
        </p:txBody>
      </p:sp>
      <p:grpSp>
        <p:nvGrpSpPr>
          <p:cNvPr id="9" name="Group 8"/>
          <p:cNvGrpSpPr/>
          <p:nvPr userDrawn="1"/>
        </p:nvGrpSpPr>
        <p:grpSpPr>
          <a:xfrm>
            <a:off x="1101646" y="2897248"/>
            <a:ext cx="2239274" cy="663160"/>
            <a:chOff x="1006395" y="2897248"/>
            <a:chExt cx="2239274" cy="663160"/>
          </a:xfrm>
        </p:grpSpPr>
        <p:sp>
          <p:nvSpPr>
            <p:cNvPr id="10" name="Rounded Rectangle 9"/>
            <p:cNvSpPr/>
            <p:nvPr/>
          </p:nvSpPr>
          <p:spPr>
            <a:xfrm>
              <a:off x="1006395" y="2897249"/>
              <a:ext cx="2239274" cy="663159"/>
            </a:xfrm>
            <a:prstGeom prst="roundRect">
              <a:avLst>
                <a:gd name="adj" fmla="val 13637"/>
              </a:avLst>
            </a:prstGeom>
            <a:solidFill>
              <a:srgbClr val="EBEBE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137160" rtlCol="0" anchor="ctr"/>
            <a:lstStyle/>
            <a:p>
              <a:pPr lvl="0" algn="ctr"/>
              <a:endParaRPr lang="en-US" sz="1200" dirty="0">
                <a:solidFill>
                  <a:schemeClr val="tx2"/>
                </a:solidFill>
                <a:latin typeface="Calibri"/>
                <a:cs typeface="Calibri"/>
              </a:endParaRPr>
            </a:p>
          </p:txBody>
        </p:sp>
        <p:sp>
          <p:nvSpPr>
            <p:cNvPr id="11" name="Round Same Side Corner Rectangle 10"/>
            <p:cNvSpPr/>
            <p:nvPr/>
          </p:nvSpPr>
          <p:spPr>
            <a:xfrm>
              <a:off x="1006395" y="2897248"/>
              <a:ext cx="2239274" cy="137160"/>
            </a:xfrm>
            <a:prstGeom prst="round2SameRect">
              <a:avLst>
                <a:gd name="adj1" fmla="val 50000"/>
                <a:gd name="adj2" fmla="val 0"/>
              </a:avLst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 userDrawn="1"/>
        </p:nvGrpSpPr>
        <p:grpSpPr>
          <a:xfrm>
            <a:off x="3461134" y="2897248"/>
            <a:ext cx="2239274" cy="663160"/>
            <a:chOff x="3457468" y="2897248"/>
            <a:chExt cx="2239274" cy="663160"/>
          </a:xfrm>
        </p:grpSpPr>
        <p:sp>
          <p:nvSpPr>
            <p:cNvPr id="19" name="Rounded Rectangle 18"/>
            <p:cNvSpPr/>
            <p:nvPr/>
          </p:nvSpPr>
          <p:spPr>
            <a:xfrm>
              <a:off x="3457468" y="2897249"/>
              <a:ext cx="2239274" cy="663159"/>
            </a:xfrm>
            <a:prstGeom prst="roundRect">
              <a:avLst>
                <a:gd name="adj" fmla="val 13637"/>
              </a:avLst>
            </a:prstGeom>
            <a:solidFill>
              <a:srgbClr val="EBEBE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137160" rtlCol="0" anchor="ctr"/>
            <a:lstStyle/>
            <a:p>
              <a:pPr lvl="0" algn="ctr"/>
              <a:endParaRPr lang="en-US" sz="1200" dirty="0">
                <a:solidFill>
                  <a:schemeClr val="tx2"/>
                </a:solidFill>
                <a:latin typeface="Calibri"/>
                <a:cs typeface="Calibri"/>
              </a:endParaRPr>
            </a:p>
          </p:txBody>
        </p:sp>
        <p:sp>
          <p:nvSpPr>
            <p:cNvPr id="20" name="Round Same Side Corner Rectangle 19"/>
            <p:cNvSpPr/>
            <p:nvPr/>
          </p:nvSpPr>
          <p:spPr>
            <a:xfrm>
              <a:off x="3457468" y="2897248"/>
              <a:ext cx="2239274" cy="137160"/>
            </a:xfrm>
            <a:prstGeom prst="round2SameRect">
              <a:avLst>
                <a:gd name="adj1" fmla="val 50000"/>
                <a:gd name="adj2" fmla="val 0"/>
              </a:avLst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 userDrawn="1"/>
        </p:nvGrpSpPr>
        <p:grpSpPr>
          <a:xfrm>
            <a:off x="5820621" y="2897253"/>
            <a:ext cx="2240844" cy="663159"/>
            <a:chOff x="5876184" y="2897248"/>
            <a:chExt cx="2240844" cy="663159"/>
          </a:xfrm>
        </p:grpSpPr>
        <p:sp>
          <p:nvSpPr>
            <p:cNvPr id="22" name="Rounded Rectangle 21"/>
            <p:cNvSpPr/>
            <p:nvPr/>
          </p:nvSpPr>
          <p:spPr>
            <a:xfrm>
              <a:off x="5877754" y="2897248"/>
              <a:ext cx="2239274" cy="663159"/>
            </a:xfrm>
            <a:prstGeom prst="roundRect">
              <a:avLst>
                <a:gd name="adj" fmla="val 13637"/>
              </a:avLst>
            </a:prstGeom>
            <a:solidFill>
              <a:srgbClr val="EBEBE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137160" rtlCol="0" anchor="ctr"/>
            <a:lstStyle/>
            <a:p>
              <a:pPr lvl="0" algn="ctr"/>
              <a:endParaRPr lang="en-US" sz="1200" dirty="0">
                <a:solidFill>
                  <a:schemeClr val="tx2"/>
                </a:solidFill>
                <a:latin typeface="Calibri"/>
                <a:cs typeface="Calibri"/>
              </a:endParaRPr>
            </a:p>
          </p:txBody>
        </p:sp>
        <p:sp>
          <p:nvSpPr>
            <p:cNvPr id="23" name="Round Same Side Corner Rectangle 22"/>
            <p:cNvSpPr/>
            <p:nvPr/>
          </p:nvSpPr>
          <p:spPr>
            <a:xfrm>
              <a:off x="5876184" y="2897248"/>
              <a:ext cx="2239274" cy="137160"/>
            </a:xfrm>
            <a:prstGeom prst="round2SameRect">
              <a:avLst>
                <a:gd name="adj1" fmla="val 50000"/>
                <a:gd name="adj2" fmla="val 0"/>
              </a:avLst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Round Same Side Corner Rectangle 23"/>
          <p:cNvSpPr/>
          <p:nvPr userDrawn="1"/>
        </p:nvSpPr>
        <p:spPr>
          <a:xfrm rot="10800000">
            <a:off x="8544661" y="-4"/>
            <a:ext cx="241419" cy="431803"/>
          </a:xfrm>
          <a:prstGeom prst="round2SameRect">
            <a:avLst>
              <a:gd name="adj1" fmla="val 17737"/>
              <a:gd name="adj2" fmla="val 0"/>
            </a:avLst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 userDrawn="1"/>
        </p:nvSpPr>
        <p:spPr>
          <a:xfrm>
            <a:off x="8546770" y="63412"/>
            <a:ext cx="239310" cy="320955"/>
          </a:xfrm>
          <a:prstGeom prst="roundRect">
            <a:avLst>
              <a:gd name="adj" fmla="val 4078"/>
            </a:avLst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34313" rIns="0" bIns="34313" rtlCol="0" anchor="t"/>
          <a:lstStyle/>
          <a:p>
            <a:pPr algn="ctr"/>
            <a:r>
              <a:rPr lang="en-US" sz="1500" dirty="0">
                <a:solidFill>
                  <a:schemeClr val="bg1"/>
                </a:solidFill>
                <a:latin typeface="Calibri"/>
                <a:cs typeface="Calibri"/>
              </a:rPr>
              <a:t>5</a:t>
            </a:r>
          </a:p>
        </p:txBody>
      </p:sp>
      <p:sp>
        <p:nvSpPr>
          <p:cNvPr id="26" name="Round Same Side Corner Rectangle 25"/>
          <p:cNvSpPr/>
          <p:nvPr userDrawn="1"/>
        </p:nvSpPr>
        <p:spPr>
          <a:xfrm rot="10800000">
            <a:off x="8544664" y="1"/>
            <a:ext cx="241419" cy="119953"/>
          </a:xfrm>
          <a:prstGeom prst="round2SameRect">
            <a:avLst>
              <a:gd name="adj1" fmla="val 0"/>
              <a:gd name="adj2" fmla="val 0"/>
            </a:avLst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/>
          </a:p>
        </p:txBody>
      </p:sp>
      <p:sp>
        <p:nvSpPr>
          <p:cNvPr id="27" name="Round Same Side Corner Rectangle 26"/>
          <p:cNvSpPr/>
          <p:nvPr userDrawn="1"/>
        </p:nvSpPr>
        <p:spPr>
          <a:xfrm rot="10800000">
            <a:off x="8242181" y="-4"/>
            <a:ext cx="241419" cy="431803"/>
          </a:xfrm>
          <a:prstGeom prst="round2SameRect">
            <a:avLst>
              <a:gd name="adj1" fmla="val 17737"/>
              <a:gd name="adj2" fmla="val 0"/>
            </a:avLst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 userDrawn="1"/>
        </p:nvSpPr>
        <p:spPr>
          <a:xfrm>
            <a:off x="8244290" y="63412"/>
            <a:ext cx="239310" cy="320955"/>
          </a:xfrm>
          <a:prstGeom prst="roundRect">
            <a:avLst>
              <a:gd name="adj" fmla="val 4078"/>
            </a:avLst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34313" rIns="0" bIns="34313" rtlCol="0" anchor="t"/>
          <a:lstStyle/>
          <a:p>
            <a:pPr algn="ctr"/>
            <a:r>
              <a:rPr lang="en-US" sz="1500" dirty="0">
                <a:solidFill>
                  <a:schemeClr val="bg1"/>
                </a:solidFill>
                <a:latin typeface="Calibri"/>
                <a:cs typeface="Calibri"/>
              </a:rPr>
              <a:t>4</a:t>
            </a:r>
          </a:p>
        </p:txBody>
      </p:sp>
      <p:sp>
        <p:nvSpPr>
          <p:cNvPr id="29" name="Round Same Side Corner Rectangle 28"/>
          <p:cNvSpPr/>
          <p:nvPr userDrawn="1"/>
        </p:nvSpPr>
        <p:spPr>
          <a:xfrm rot="10800000">
            <a:off x="8242184" y="1"/>
            <a:ext cx="241419" cy="119953"/>
          </a:xfrm>
          <a:prstGeom prst="round2SameRect">
            <a:avLst>
              <a:gd name="adj1" fmla="val 0"/>
              <a:gd name="adj2" fmla="val 0"/>
            </a:avLst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/>
          </a:p>
        </p:txBody>
      </p:sp>
      <p:sp>
        <p:nvSpPr>
          <p:cNvPr id="30" name="Round Same Side Corner Rectangle 29"/>
          <p:cNvSpPr/>
          <p:nvPr userDrawn="1"/>
        </p:nvSpPr>
        <p:spPr>
          <a:xfrm rot="10800000">
            <a:off x="7939701" y="-4"/>
            <a:ext cx="241419" cy="431803"/>
          </a:xfrm>
          <a:prstGeom prst="round2SameRect">
            <a:avLst>
              <a:gd name="adj1" fmla="val 17737"/>
              <a:gd name="adj2" fmla="val 0"/>
            </a:avLst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/>
          </a:p>
        </p:txBody>
      </p:sp>
      <p:sp>
        <p:nvSpPr>
          <p:cNvPr id="31" name="Rounded Rectangle 30"/>
          <p:cNvSpPr/>
          <p:nvPr userDrawn="1"/>
        </p:nvSpPr>
        <p:spPr>
          <a:xfrm>
            <a:off x="7941810" y="63412"/>
            <a:ext cx="239310" cy="320955"/>
          </a:xfrm>
          <a:prstGeom prst="roundRect">
            <a:avLst>
              <a:gd name="adj" fmla="val 4078"/>
            </a:avLst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34313" rIns="0" bIns="34313" rtlCol="0" anchor="t"/>
          <a:lstStyle/>
          <a:p>
            <a:pPr algn="ctr"/>
            <a:r>
              <a:rPr lang="en-US" sz="1500" dirty="0">
                <a:solidFill>
                  <a:schemeClr val="bg1"/>
                </a:solidFill>
                <a:latin typeface="Calibri"/>
                <a:cs typeface="Calibri"/>
              </a:rPr>
              <a:t>3</a:t>
            </a:r>
          </a:p>
        </p:txBody>
      </p:sp>
      <p:sp>
        <p:nvSpPr>
          <p:cNvPr id="32" name="Round Same Side Corner Rectangle 31"/>
          <p:cNvSpPr/>
          <p:nvPr userDrawn="1"/>
        </p:nvSpPr>
        <p:spPr>
          <a:xfrm rot="10800000">
            <a:off x="7939704" y="1"/>
            <a:ext cx="241419" cy="119953"/>
          </a:xfrm>
          <a:prstGeom prst="round2SameRect">
            <a:avLst>
              <a:gd name="adj1" fmla="val 0"/>
              <a:gd name="adj2" fmla="val 0"/>
            </a:avLst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/>
          </a:p>
        </p:txBody>
      </p:sp>
      <p:sp>
        <p:nvSpPr>
          <p:cNvPr id="33" name="Round Same Side Corner Rectangle 32"/>
          <p:cNvSpPr/>
          <p:nvPr userDrawn="1"/>
        </p:nvSpPr>
        <p:spPr>
          <a:xfrm rot="10800000">
            <a:off x="7637221" y="-4"/>
            <a:ext cx="241419" cy="431803"/>
          </a:xfrm>
          <a:prstGeom prst="round2SameRect">
            <a:avLst>
              <a:gd name="adj1" fmla="val 17737"/>
              <a:gd name="adj2" fmla="val 0"/>
            </a:avLst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/>
          </a:p>
        </p:txBody>
      </p:sp>
      <p:sp>
        <p:nvSpPr>
          <p:cNvPr id="34" name="Rounded Rectangle 33"/>
          <p:cNvSpPr/>
          <p:nvPr userDrawn="1"/>
        </p:nvSpPr>
        <p:spPr>
          <a:xfrm>
            <a:off x="7639330" y="63412"/>
            <a:ext cx="239310" cy="320955"/>
          </a:xfrm>
          <a:prstGeom prst="roundRect">
            <a:avLst>
              <a:gd name="adj" fmla="val 4078"/>
            </a:avLst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34313" rIns="0" bIns="34313" rtlCol="0" anchor="t"/>
          <a:lstStyle/>
          <a:p>
            <a:pPr algn="ctr"/>
            <a:r>
              <a:rPr lang="en-US" sz="1500" dirty="0">
                <a:solidFill>
                  <a:schemeClr val="bg1"/>
                </a:solidFill>
                <a:latin typeface="Calibri"/>
                <a:cs typeface="Calibri"/>
              </a:rPr>
              <a:t>2</a:t>
            </a:r>
          </a:p>
        </p:txBody>
      </p:sp>
      <p:sp>
        <p:nvSpPr>
          <p:cNvPr id="35" name="Round Same Side Corner Rectangle 34"/>
          <p:cNvSpPr/>
          <p:nvPr userDrawn="1"/>
        </p:nvSpPr>
        <p:spPr>
          <a:xfrm rot="10800000">
            <a:off x="7637224" y="1"/>
            <a:ext cx="241419" cy="119953"/>
          </a:xfrm>
          <a:prstGeom prst="round2SameRect">
            <a:avLst>
              <a:gd name="adj1" fmla="val 0"/>
              <a:gd name="adj2" fmla="val 0"/>
            </a:avLst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/>
          </a:p>
        </p:txBody>
      </p:sp>
      <p:sp>
        <p:nvSpPr>
          <p:cNvPr id="36" name="Round Same Side Corner Rectangle 35"/>
          <p:cNvSpPr/>
          <p:nvPr userDrawn="1"/>
        </p:nvSpPr>
        <p:spPr>
          <a:xfrm rot="10800000">
            <a:off x="7334741" y="-4"/>
            <a:ext cx="241419" cy="431803"/>
          </a:xfrm>
          <a:prstGeom prst="round2SameRect">
            <a:avLst>
              <a:gd name="adj1" fmla="val 17737"/>
              <a:gd name="adj2" fmla="val 0"/>
            </a:avLst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 userDrawn="1"/>
        </p:nvSpPr>
        <p:spPr>
          <a:xfrm>
            <a:off x="7336850" y="63412"/>
            <a:ext cx="239310" cy="320955"/>
          </a:xfrm>
          <a:prstGeom prst="roundRect">
            <a:avLst>
              <a:gd name="adj" fmla="val 4078"/>
            </a:avLst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34313" rIns="0" bIns="34313" rtlCol="0" anchor="t"/>
          <a:lstStyle/>
          <a:p>
            <a:pPr algn="ctr"/>
            <a:r>
              <a:rPr lang="en-US" sz="1500" dirty="0">
                <a:solidFill>
                  <a:srgbClr val="EF6F00"/>
                </a:solidFill>
                <a:latin typeface="Calibri"/>
                <a:cs typeface="Calibri"/>
              </a:rPr>
              <a:t>1</a:t>
            </a:r>
          </a:p>
        </p:txBody>
      </p:sp>
      <p:sp>
        <p:nvSpPr>
          <p:cNvPr id="38" name="Rectangle 37"/>
          <p:cNvSpPr/>
          <p:nvPr userDrawn="1"/>
        </p:nvSpPr>
        <p:spPr>
          <a:xfrm>
            <a:off x="7334738" y="1"/>
            <a:ext cx="241422" cy="119953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0" scaled="0"/>
            <a:tileRect/>
          </a:gradFill>
          <a:ln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99000">
                  <a:schemeClr val="accent2">
                    <a:alpha val="0"/>
                  </a:schemeClr>
                </a:gs>
              </a:gsLst>
              <a:lin ang="0" scaled="1"/>
              <a:tileRect/>
            </a:gra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/>
          </a:p>
        </p:txBody>
      </p:sp>
      <p:sp>
        <p:nvSpPr>
          <p:cNvPr id="40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101646" y="3114676"/>
            <a:ext cx="2239274" cy="328227"/>
          </a:xfrm>
        </p:spPr>
        <p:txBody>
          <a:bodyPr/>
          <a:lstStyle>
            <a:lvl1pPr algn="ctr"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2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3461134" y="3122228"/>
            <a:ext cx="2239274" cy="320675"/>
          </a:xfrm>
        </p:spPr>
        <p:txBody>
          <a:bodyPr/>
          <a:lstStyle>
            <a:lvl1pPr algn="ctr"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3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5822192" y="3122228"/>
            <a:ext cx="2239274" cy="320675"/>
          </a:xfrm>
        </p:spPr>
        <p:txBody>
          <a:bodyPr/>
          <a:lstStyle>
            <a:lvl1pPr algn="ctr"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4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575669" y="1484314"/>
            <a:ext cx="5991513" cy="127635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pic>
        <p:nvPicPr>
          <p:cNvPr id="41" name="Picture 4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6744" y="6093917"/>
            <a:ext cx="344391" cy="459188"/>
          </a:xfrm>
          <a:prstGeom prst="rect">
            <a:avLst/>
          </a:prstGeom>
        </p:spPr>
      </p:pic>
      <p:sp>
        <p:nvSpPr>
          <p:cNvPr id="45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327025" y="6302344"/>
            <a:ext cx="336550" cy="323883"/>
          </a:xfrm>
          <a:prstGeom prst="rect">
            <a:avLst/>
          </a:prstGeom>
        </p:spPr>
        <p:txBody>
          <a:bodyPr/>
          <a:lstStyle>
            <a:lvl1pPr>
              <a:defRPr sz="900" b="1">
                <a:solidFill>
                  <a:srgbClr val="666666"/>
                </a:solidFill>
              </a:defRPr>
            </a:lvl1pPr>
          </a:lstStyle>
          <a:p>
            <a:pPr>
              <a:defRPr/>
            </a:pPr>
            <a:fld id="{8074B6C9-7640-0346-9181-9D7622A3024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7572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+ chart step 2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5"/>
          <p:cNvSpPr txBox="1">
            <a:spLocks/>
          </p:cNvSpPr>
          <p:nvPr userDrawn="1"/>
        </p:nvSpPr>
        <p:spPr bwMode="auto">
          <a:xfrm>
            <a:off x="357188" y="1286003"/>
            <a:ext cx="8428889" cy="4716789"/>
          </a:xfrm>
          <a:prstGeom prst="roundRect">
            <a:avLst>
              <a:gd name="adj" fmla="val 2400"/>
            </a:avLst>
          </a:prstGeom>
          <a:solidFill>
            <a:srgbClr val="FFFFFF"/>
          </a:solidFill>
          <a:ln>
            <a:solidFill>
              <a:srgbClr val="F2F2F2">
                <a:alpha val="0"/>
              </a:srgbClr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137251" tIns="171564" rIns="137251" bIns="137251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0"/>
              </a:spcBef>
              <a:spcAft>
                <a:spcPts val="800"/>
              </a:spcAft>
              <a:buFont typeface="Arial" charset="0"/>
              <a:defRPr sz="2000" b="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0" indent="0" algn="l" rtl="0" eaLnBrk="1" fontAlgn="base" hangingPunct="1">
              <a:spcBef>
                <a:spcPct val="0"/>
              </a:spcBef>
              <a:spcAft>
                <a:spcPts val="600"/>
              </a:spcAft>
              <a:buFont typeface="Arial" charset="0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2pPr>
            <a:lvl3pPr marL="228600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3pPr>
            <a:lvl4pPr marL="458788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–"/>
              <a:defRPr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4pPr>
            <a:lvl5pPr marL="688975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16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5pPr>
            <a:lvl6pPr marL="860425" indent="-174625" algn="l" defTabSz="86042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 sz="1400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marL="860425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defRPr sz="1200" i="1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05875" indent="-137250">
              <a:spcAft>
                <a:spcPts val="751"/>
              </a:spcAft>
              <a:buFont typeface="Arial"/>
              <a:buChar char="•"/>
            </a:pPr>
            <a:endParaRPr lang="en-US" sz="1400" dirty="0">
              <a:cs typeface="Calibri"/>
            </a:endParaRPr>
          </a:p>
          <a:p>
            <a:pPr>
              <a:spcAft>
                <a:spcPts val="751"/>
              </a:spcAft>
            </a:pPr>
            <a:endParaRPr lang="en-US" sz="1400" dirty="0">
              <a:cs typeface="Calibri"/>
            </a:endParaRPr>
          </a:p>
          <a:p>
            <a:pPr>
              <a:spcAft>
                <a:spcPts val="751"/>
              </a:spcAft>
            </a:pPr>
            <a:r>
              <a:rPr lang="en-US" sz="1400" dirty="0">
                <a:cs typeface="Calibri"/>
              </a:rPr>
              <a:t> </a:t>
            </a:r>
          </a:p>
          <a:p>
            <a:pPr>
              <a:spcAft>
                <a:spcPts val="751"/>
              </a:spcAft>
            </a:pPr>
            <a:endParaRPr lang="en-US" sz="1400" dirty="0"/>
          </a:p>
          <a:p>
            <a:pPr>
              <a:spcAft>
                <a:spcPts val="751"/>
              </a:spcAft>
            </a:pPr>
            <a:endParaRPr lang="en-US" sz="1400" dirty="0"/>
          </a:p>
        </p:txBody>
      </p:sp>
      <p:sp>
        <p:nvSpPr>
          <p:cNvPr id="13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914400" y="6334574"/>
            <a:ext cx="5773738" cy="291652"/>
          </a:xfrm>
          <a:prstGeom prst="rect">
            <a:avLst/>
          </a:prstGeom>
        </p:spPr>
        <p:txBody>
          <a:bodyPr/>
          <a:lstStyle>
            <a:lvl1pPr>
              <a:defRPr sz="500">
                <a:solidFill>
                  <a:srgbClr val="666666"/>
                </a:solidFill>
              </a:defRPr>
            </a:lvl1pPr>
          </a:lstStyle>
          <a:p>
            <a:r>
              <a:rPr lang="en-US" dirty="0"/>
              <a:t>© 2014 AT&amp;T Intellectual Property. All rights reserved. AT&amp;T and the AT&amp;T logo are trademarks of AT&amp;T Intellectual Property.</a:t>
            </a:r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563563" y="517526"/>
            <a:ext cx="8004175" cy="768476"/>
          </a:xfrm>
        </p:spPr>
        <p:txBody>
          <a:bodyPr/>
          <a:lstStyle/>
          <a:p>
            <a:r>
              <a:rPr lang="en-US" dirty="0">
                <a:solidFill>
                  <a:srgbClr val="666666"/>
                </a:solidFill>
              </a:rPr>
              <a:t>Slide Title here</a:t>
            </a:r>
          </a:p>
        </p:txBody>
      </p:sp>
      <p:sp>
        <p:nvSpPr>
          <p:cNvPr id="64" name="Round Same Side Corner Rectangle 63"/>
          <p:cNvSpPr/>
          <p:nvPr userDrawn="1"/>
        </p:nvSpPr>
        <p:spPr>
          <a:xfrm rot="10800000">
            <a:off x="8544661" y="-4"/>
            <a:ext cx="241419" cy="431803"/>
          </a:xfrm>
          <a:prstGeom prst="round2SameRect">
            <a:avLst>
              <a:gd name="adj1" fmla="val 17737"/>
              <a:gd name="adj2" fmla="val 0"/>
            </a:avLst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/>
          </a:p>
        </p:txBody>
      </p:sp>
      <p:sp>
        <p:nvSpPr>
          <p:cNvPr id="65" name="Rounded Rectangle 64"/>
          <p:cNvSpPr/>
          <p:nvPr userDrawn="1"/>
        </p:nvSpPr>
        <p:spPr>
          <a:xfrm>
            <a:off x="8546770" y="63412"/>
            <a:ext cx="239310" cy="320955"/>
          </a:xfrm>
          <a:prstGeom prst="roundRect">
            <a:avLst>
              <a:gd name="adj" fmla="val 4078"/>
            </a:avLst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34313" rIns="0" bIns="34313" rtlCol="0" anchor="t"/>
          <a:lstStyle/>
          <a:p>
            <a:pPr algn="ctr"/>
            <a:r>
              <a:rPr lang="en-US" sz="1500" dirty="0">
                <a:solidFill>
                  <a:schemeClr val="bg1"/>
                </a:solidFill>
                <a:latin typeface="Calibri"/>
                <a:cs typeface="Calibri"/>
              </a:rPr>
              <a:t>5</a:t>
            </a:r>
          </a:p>
        </p:txBody>
      </p:sp>
      <p:sp>
        <p:nvSpPr>
          <p:cNvPr id="66" name="Round Same Side Corner Rectangle 65"/>
          <p:cNvSpPr/>
          <p:nvPr userDrawn="1"/>
        </p:nvSpPr>
        <p:spPr>
          <a:xfrm rot="10800000">
            <a:off x="8544664" y="1"/>
            <a:ext cx="241419" cy="119953"/>
          </a:xfrm>
          <a:prstGeom prst="round2SameRect">
            <a:avLst>
              <a:gd name="adj1" fmla="val 0"/>
              <a:gd name="adj2" fmla="val 0"/>
            </a:avLst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/>
          </a:p>
        </p:txBody>
      </p:sp>
      <p:sp>
        <p:nvSpPr>
          <p:cNvPr id="67" name="Round Same Side Corner Rectangle 66"/>
          <p:cNvSpPr/>
          <p:nvPr userDrawn="1"/>
        </p:nvSpPr>
        <p:spPr>
          <a:xfrm rot="10800000">
            <a:off x="8242181" y="-4"/>
            <a:ext cx="241419" cy="431803"/>
          </a:xfrm>
          <a:prstGeom prst="round2SameRect">
            <a:avLst>
              <a:gd name="adj1" fmla="val 17737"/>
              <a:gd name="adj2" fmla="val 0"/>
            </a:avLst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/>
          </a:p>
        </p:txBody>
      </p:sp>
      <p:sp>
        <p:nvSpPr>
          <p:cNvPr id="68" name="Rounded Rectangle 67"/>
          <p:cNvSpPr/>
          <p:nvPr userDrawn="1"/>
        </p:nvSpPr>
        <p:spPr>
          <a:xfrm>
            <a:off x="8244290" y="63412"/>
            <a:ext cx="239310" cy="320955"/>
          </a:xfrm>
          <a:prstGeom prst="roundRect">
            <a:avLst>
              <a:gd name="adj" fmla="val 4078"/>
            </a:avLst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34313" rIns="0" bIns="34313" rtlCol="0" anchor="t"/>
          <a:lstStyle/>
          <a:p>
            <a:pPr algn="ctr"/>
            <a:r>
              <a:rPr lang="en-US" sz="1500" dirty="0">
                <a:solidFill>
                  <a:schemeClr val="bg1"/>
                </a:solidFill>
                <a:latin typeface="Calibri"/>
                <a:cs typeface="Calibri"/>
              </a:rPr>
              <a:t>4</a:t>
            </a:r>
          </a:p>
        </p:txBody>
      </p:sp>
      <p:sp>
        <p:nvSpPr>
          <p:cNvPr id="69" name="Round Same Side Corner Rectangle 68"/>
          <p:cNvSpPr/>
          <p:nvPr userDrawn="1"/>
        </p:nvSpPr>
        <p:spPr>
          <a:xfrm rot="10800000">
            <a:off x="8242184" y="1"/>
            <a:ext cx="241419" cy="119953"/>
          </a:xfrm>
          <a:prstGeom prst="round2SameRect">
            <a:avLst>
              <a:gd name="adj1" fmla="val 0"/>
              <a:gd name="adj2" fmla="val 0"/>
            </a:avLst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/>
          </a:p>
        </p:txBody>
      </p:sp>
      <p:sp>
        <p:nvSpPr>
          <p:cNvPr id="70" name="Round Same Side Corner Rectangle 69"/>
          <p:cNvSpPr/>
          <p:nvPr userDrawn="1"/>
        </p:nvSpPr>
        <p:spPr>
          <a:xfrm rot="10800000">
            <a:off x="7939701" y="-4"/>
            <a:ext cx="241419" cy="431803"/>
          </a:xfrm>
          <a:prstGeom prst="round2SameRect">
            <a:avLst>
              <a:gd name="adj1" fmla="val 17737"/>
              <a:gd name="adj2" fmla="val 0"/>
            </a:avLst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/>
          </a:p>
        </p:txBody>
      </p:sp>
      <p:sp>
        <p:nvSpPr>
          <p:cNvPr id="71" name="Rounded Rectangle 70"/>
          <p:cNvSpPr/>
          <p:nvPr userDrawn="1"/>
        </p:nvSpPr>
        <p:spPr>
          <a:xfrm>
            <a:off x="7941810" y="63412"/>
            <a:ext cx="239310" cy="320955"/>
          </a:xfrm>
          <a:prstGeom prst="roundRect">
            <a:avLst>
              <a:gd name="adj" fmla="val 4078"/>
            </a:avLst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34313" rIns="0" bIns="34313" rtlCol="0" anchor="t"/>
          <a:lstStyle/>
          <a:p>
            <a:pPr algn="ctr"/>
            <a:r>
              <a:rPr lang="en-US" sz="1500" dirty="0">
                <a:solidFill>
                  <a:schemeClr val="bg1"/>
                </a:solidFill>
                <a:latin typeface="Calibri"/>
                <a:cs typeface="Calibri"/>
              </a:rPr>
              <a:t>3</a:t>
            </a:r>
          </a:p>
        </p:txBody>
      </p:sp>
      <p:sp>
        <p:nvSpPr>
          <p:cNvPr id="72" name="Round Same Side Corner Rectangle 71"/>
          <p:cNvSpPr/>
          <p:nvPr userDrawn="1"/>
        </p:nvSpPr>
        <p:spPr>
          <a:xfrm rot="10800000">
            <a:off x="7939704" y="1"/>
            <a:ext cx="241419" cy="119953"/>
          </a:xfrm>
          <a:prstGeom prst="round2SameRect">
            <a:avLst>
              <a:gd name="adj1" fmla="val 0"/>
              <a:gd name="adj2" fmla="val 0"/>
            </a:avLst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/>
          </a:p>
        </p:txBody>
      </p:sp>
      <p:sp>
        <p:nvSpPr>
          <p:cNvPr id="73" name="Round Same Side Corner Rectangle 72"/>
          <p:cNvSpPr/>
          <p:nvPr userDrawn="1"/>
        </p:nvSpPr>
        <p:spPr>
          <a:xfrm rot="10800000">
            <a:off x="7637221" y="-4"/>
            <a:ext cx="241419" cy="431803"/>
          </a:xfrm>
          <a:prstGeom prst="round2SameRect">
            <a:avLst>
              <a:gd name="adj1" fmla="val 17737"/>
              <a:gd name="adj2" fmla="val 0"/>
            </a:avLst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/>
          </a:p>
        </p:txBody>
      </p:sp>
      <p:sp>
        <p:nvSpPr>
          <p:cNvPr id="74" name="Rounded Rectangle 73"/>
          <p:cNvSpPr/>
          <p:nvPr userDrawn="1"/>
        </p:nvSpPr>
        <p:spPr>
          <a:xfrm>
            <a:off x="7639330" y="63412"/>
            <a:ext cx="239310" cy="320955"/>
          </a:xfrm>
          <a:prstGeom prst="roundRect">
            <a:avLst>
              <a:gd name="adj" fmla="val 4078"/>
            </a:avLst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34313" rIns="0" bIns="34313" rtlCol="0" anchor="t"/>
          <a:lstStyle/>
          <a:p>
            <a:pPr algn="ctr"/>
            <a:r>
              <a:rPr lang="en-US" sz="1500" dirty="0">
                <a:solidFill>
                  <a:schemeClr val="accent5"/>
                </a:solidFill>
                <a:latin typeface="Calibri"/>
                <a:cs typeface="Calibri"/>
              </a:rPr>
              <a:t>2</a:t>
            </a:r>
          </a:p>
        </p:txBody>
      </p:sp>
      <p:sp>
        <p:nvSpPr>
          <p:cNvPr id="75" name="Round Same Side Corner Rectangle 74"/>
          <p:cNvSpPr/>
          <p:nvPr userDrawn="1"/>
        </p:nvSpPr>
        <p:spPr>
          <a:xfrm rot="10800000">
            <a:off x="7637224" y="1"/>
            <a:ext cx="241419" cy="119953"/>
          </a:xfrm>
          <a:prstGeom prst="round2SameRect">
            <a:avLst>
              <a:gd name="adj1" fmla="val 0"/>
              <a:gd name="adj2" fmla="val 0"/>
            </a:avLst>
          </a:prstGeom>
          <a:gradFill flip="none" rotWithShape="1">
            <a:gsLst>
              <a:gs pos="0">
                <a:schemeClr val="accent5"/>
              </a:gs>
              <a:gs pos="100000">
                <a:schemeClr val="accent6"/>
              </a:gs>
            </a:gsLst>
            <a:lin ang="108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/>
          </a:p>
        </p:txBody>
      </p:sp>
      <p:sp>
        <p:nvSpPr>
          <p:cNvPr id="76" name="Round Same Side Corner Rectangle 75"/>
          <p:cNvSpPr/>
          <p:nvPr userDrawn="1"/>
        </p:nvSpPr>
        <p:spPr>
          <a:xfrm rot="10800000">
            <a:off x="7334741" y="-4"/>
            <a:ext cx="241419" cy="431803"/>
          </a:xfrm>
          <a:prstGeom prst="round2SameRect">
            <a:avLst>
              <a:gd name="adj1" fmla="val 17737"/>
              <a:gd name="adj2" fmla="val 0"/>
            </a:avLst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/>
          </a:p>
        </p:txBody>
      </p:sp>
      <p:sp>
        <p:nvSpPr>
          <p:cNvPr id="77" name="Rounded Rectangle 76"/>
          <p:cNvSpPr/>
          <p:nvPr userDrawn="1"/>
        </p:nvSpPr>
        <p:spPr>
          <a:xfrm>
            <a:off x="7336850" y="63412"/>
            <a:ext cx="239310" cy="320955"/>
          </a:xfrm>
          <a:prstGeom prst="roundRect">
            <a:avLst>
              <a:gd name="adj" fmla="val 4078"/>
            </a:avLst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34313" rIns="0" bIns="34313" rtlCol="0" anchor="t"/>
          <a:lstStyle/>
          <a:p>
            <a:pPr algn="ctr"/>
            <a:r>
              <a:rPr lang="en-US" sz="1500" dirty="0">
                <a:solidFill>
                  <a:schemeClr val="bg1"/>
                </a:solidFill>
                <a:latin typeface="Calibri"/>
                <a:cs typeface="Calibri"/>
              </a:rPr>
              <a:t>1</a:t>
            </a:r>
          </a:p>
        </p:txBody>
      </p:sp>
      <p:sp>
        <p:nvSpPr>
          <p:cNvPr id="78" name="Rectangle 77"/>
          <p:cNvSpPr/>
          <p:nvPr userDrawn="1"/>
        </p:nvSpPr>
        <p:spPr>
          <a:xfrm>
            <a:off x="7334738" y="1"/>
            <a:ext cx="241422" cy="119953"/>
          </a:xfrm>
          <a:prstGeom prst="rect">
            <a:avLst/>
          </a:prstGeom>
          <a:solidFill>
            <a:srgbClr val="FFFFFF"/>
          </a:solidFill>
          <a:ln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99000">
                  <a:schemeClr val="accent2">
                    <a:alpha val="0"/>
                  </a:schemeClr>
                </a:gs>
              </a:gsLst>
              <a:lin ang="0" scaled="1"/>
              <a:tileRect/>
            </a:gra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/>
          </a:p>
        </p:txBody>
      </p:sp>
      <p:grpSp>
        <p:nvGrpSpPr>
          <p:cNvPr id="33" name="Group 32"/>
          <p:cNvGrpSpPr/>
          <p:nvPr userDrawn="1"/>
        </p:nvGrpSpPr>
        <p:grpSpPr>
          <a:xfrm>
            <a:off x="1101645" y="2897248"/>
            <a:ext cx="6958250" cy="663160"/>
            <a:chOff x="1101645" y="2897248"/>
            <a:chExt cx="6958250" cy="663160"/>
          </a:xfrm>
        </p:grpSpPr>
        <p:sp>
          <p:nvSpPr>
            <p:cNvPr id="34" name="Rounded Rectangle 33"/>
            <p:cNvSpPr/>
            <p:nvPr userDrawn="1"/>
          </p:nvSpPr>
          <p:spPr>
            <a:xfrm>
              <a:off x="1101645" y="2897249"/>
              <a:ext cx="2239274" cy="663159"/>
            </a:xfrm>
            <a:prstGeom prst="roundRect">
              <a:avLst>
                <a:gd name="adj" fmla="val 13637"/>
              </a:avLst>
            </a:prstGeom>
            <a:solidFill>
              <a:srgbClr val="EBEBE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137160" rtlCol="0" anchor="ctr"/>
            <a:lstStyle/>
            <a:p>
              <a:pPr lvl="0" algn="ctr"/>
              <a:endParaRPr lang="en-US" sz="1200" dirty="0">
                <a:solidFill>
                  <a:schemeClr val="tx2"/>
                </a:solidFill>
                <a:latin typeface="Calibri"/>
                <a:cs typeface="Calibri"/>
              </a:endParaRPr>
            </a:p>
          </p:txBody>
        </p:sp>
        <p:sp>
          <p:nvSpPr>
            <p:cNvPr id="35" name="Rounded Rectangle 34"/>
            <p:cNvSpPr/>
            <p:nvPr userDrawn="1"/>
          </p:nvSpPr>
          <p:spPr>
            <a:xfrm>
              <a:off x="3461133" y="2897249"/>
              <a:ext cx="2239274" cy="663159"/>
            </a:xfrm>
            <a:prstGeom prst="roundRect">
              <a:avLst>
                <a:gd name="adj" fmla="val 13637"/>
              </a:avLst>
            </a:prstGeom>
            <a:solidFill>
              <a:srgbClr val="EBEBE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137160" rtlCol="0" anchor="ctr"/>
            <a:lstStyle/>
            <a:p>
              <a:pPr lvl="0" algn="ctr"/>
              <a:endParaRPr lang="en-US" sz="1200" dirty="0">
                <a:solidFill>
                  <a:schemeClr val="tx2"/>
                </a:solidFill>
                <a:latin typeface="Calibri"/>
                <a:cs typeface="Calibri"/>
              </a:endParaRPr>
            </a:p>
          </p:txBody>
        </p:sp>
        <p:sp>
          <p:nvSpPr>
            <p:cNvPr id="36" name="Rounded Rectangle 35"/>
            <p:cNvSpPr/>
            <p:nvPr userDrawn="1"/>
          </p:nvSpPr>
          <p:spPr>
            <a:xfrm>
              <a:off x="5820621" y="2897249"/>
              <a:ext cx="2239274" cy="663159"/>
            </a:xfrm>
            <a:prstGeom prst="roundRect">
              <a:avLst>
                <a:gd name="adj" fmla="val 13637"/>
              </a:avLst>
            </a:prstGeom>
            <a:solidFill>
              <a:srgbClr val="EBEBE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137160" rtlCol="0" anchor="ctr"/>
            <a:lstStyle/>
            <a:p>
              <a:pPr lvl="0" algn="ctr"/>
              <a:endParaRPr lang="en-US" sz="1200" dirty="0">
                <a:solidFill>
                  <a:schemeClr val="tx2"/>
                </a:solidFill>
                <a:latin typeface="Calibri"/>
                <a:cs typeface="Calibri"/>
              </a:endParaRPr>
            </a:p>
          </p:txBody>
        </p:sp>
        <p:sp>
          <p:nvSpPr>
            <p:cNvPr id="37" name="Round Same Side Corner Rectangle 36"/>
            <p:cNvSpPr/>
            <p:nvPr userDrawn="1"/>
          </p:nvSpPr>
          <p:spPr>
            <a:xfrm>
              <a:off x="1101645" y="2897248"/>
              <a:ext cx="2239274" cy="137160"/>
            </a:xfrm>
            <a:prstGeom prst="round2SameRect">
              <a:avLst>
                <a:gd name="adj1" fmla="val 50000"/>
                <a:gd name="adj2" fmla="val 0"/>
              </a:avLst>
            </a:prstGeom>
            <a:gradFill>
              <a:gsLst>
                <a:gs pos="0">
                  <a:schemeClr val="accent5"/>
                </a:gs>
                <a:gs pos="100000">
                  <a:schemeClr val="accent6"/>
                </a:gs>
              </a:gsLst>
              <a:lin ang="0" scaled="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ound Same Side Corner Rectangle 37"/>
            <p:cNvSpPr/>
            <p:nvPr userDrawn="1"/>
          </p:nvSpPr>
          <p:spPr>
            <a:xfrm>
              <a:off x="3461133" y="2897248"/>
              <a:ext cx="2239274" cy="137160"/>
            </a:xfrm>
            <a:prstGeom prst="round2SameRect">
              <a:avLst>
                <a:gd name="adj1" fmla="val 50000"/>
                <a:gd name="adj2" fmla="val 0"/>
              </a:avLst>
            </a:prstGeom>
            <a:gradFill>
              <a:gsLst>
                <a:gs pos="0">
                  <a:schemeClr val="accent5"/>
                </a:gs>
                <a:gs pos="100000">
                  <a:schemeClr val="accent6"/>
                </a:gs>
              </a:gsLst>
              <a:lin ang="0" scaled="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ound Same Side Corner Rectangle 48"/>
            <p:cNvSpPr/>
            <p:nvPr userDrawn="1"/>
          </p:nvSpPr>
          <p:spPr>
            <a:xfrm>
              <a:off x="5820621" y="2897248"/>
              <a:ext cx="2239274" cy="137160"/>
            </a:xfrm>
            <a:prstGeom prst="round2SameRect">
              <a:avLst>
                <a:gd name="adj1" fmla="val 50000"/>
                <a:gd name="adj2" fmla="val 0"/>
              </a:avLst>
            </a:prstGeom>
            <a:gradFill>
              <a:gsLst>
                <a:gs pos="0">
                  <a:schemeClr val="accent5"/>
                </a:gs>
                <a:gs pos="100000">
                  <a:schemeClr val="accent6"/>
                </a:gs>
              </a:gsLst>
              <a:lin ang="0" scaled="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101646" y="3114676"/>
            <a:ext cx="2239274" cy="328227"/>
          </a:xfrm>
        </p:spPr>
        <p:txBody>
          <a:bodyPr/>
          <a:lstStyle>
            <a:lvl1pPr algn="ctr"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2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3461134" y="3122228"/>
            <a:ext cx="2239274" cy="320675"/>
          </a:xfrm>
        </p:spPr>
        <p:txBody>
          <a:bodyPr/>
          <a:lstStyle>
            <a:lvl1pPr algn="ctr"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5822192" y="3122228"/>
            <a:ext cx="2239274" cy="320675"/>
          </a:xfrm>
        </p:spPr>
        <p:txBody>
          <a:bodyPr/>
          <a:lstStyle>
            <a:lvl1pPr algn="ctr"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0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575669" y="1484314"/>
            <a:ext cx="5991513" cy="1276351"/>
          </a:xfrm>
        </p:spPr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pic>
        <p:nvPicPr>
          <p:cNvPr id="42" name="Picture 4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6744" y="6093917"/>
            <a:ext cx="344391" cy="459188"/>
          </a:xfrm>
          <a:prstGeom prst="rect">
            <a:avLst/>
          </a:prstGeom>
        </p:spPr>
      </p:pic>
      <p:sp>
        <p:nvSpPr>
          <p:cNvPr id="41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327025" y="6302344"/>
            <a:ext cx="336550" cy="323883"/>
          </a:xfrm>
          <a:prstGeom prst="rect">
            <a:avLst/>
          </a:prstGeom>
        </p:spPr>
        <p:txBody>
          <a:bodyPr/>
          <a:lstStyle>
            <a:lvl1pPr>
              <a:defRPr sz="900" b="1">
                <a:solidFill>
                  <a:srgbClr val="666666"/>
                </a:solidFill>
              </a:defRPr>
            </a:lvl1pPr>
          </a:lstStyle>
          <a:p>
            <a:pPr>
              <a:defRPr/>
            </a:pPr>
            <a:fld id="{8074B6C9-7640-0346-9181-9D7622A3024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28064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+ chart step 3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Content Placeholder 5"/>
          <p:cNvSpPr txBox="1">
            <a:spLocks/>
          </p:cNvSpPr>
          <p:nvPr userDrawn="1"/>
        </p:nvSpPr>
        <p:spPr bwMode="auto">
          <a:xfrm>
            <a:off x="357188" y="1286003"/>
            <a:ext cx="8428889" cy="4716789"/>
          </a:xfrm>
          <a:prstGeom prst="roundRect">
            <a:avLst>
              <a:gd name="adj" fmla="val 2400"/>
            </a:avLst>
          </a:prstGeom>
          <a:solidFill>
            <a:srgbClr val="FFFFFF"/>
          </a:solidFill>
          <a:ln>
            <a:solidFill>
              <a:srgbClr val="F2F2F2">
                <a:alpha val="0"/>
              </a:srgbClr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137251" tIns="171564" rIns="137251" bIns="137251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0"/>
              </a:spcBef>
              <a:spcAft>
                <a:spcPts val="800"/>
              </a:spcAft>
              <a:buFont typeface="Arial" charset="0"/>
              <a:defRPr sz="2000" b="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0" indent="0" algn="l" rtl="0" eaLnBrk="1" fontAlgn="base" hangingPunct="1">
              <a:spcBef>
                <a:spcPct val="0"/>
              </a:spcBef>
              <a:spcAft>
                <a:spcPts val="600"/>
              </a:spcAft>
              <a:buFont typeface="Arial" charset="0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2pPr>
            <a:lvl3pPr marL="228600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3pPr>
            <a:lvl4pPr marL="458788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–"/>
              <a:defRPr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4pPr>
            <a:lvl5pPr marL="688975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16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5pPr>
            <a:lvl6pPr marL="860425" indent="-174625" algn="l" defTabSz="86042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 sz="1400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marL="860425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defRPr sz="1200" i="1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05875" indent="-137250">
              <a:spcAft>
                <a:spcPts val="751"/>
              </a:spcAft>
              <a:buFont typeface="Arial"/>
              <a:buChar char="•"/>
            </a:pPr>
            <a:endParaRPr lang="en-US" sz="1400" dirty="0">
              <a:cs typeface="Calibri"/>
            </a:endParaRPr>
          </a:p>
          <a:p>
            <a:pPr>
              <a:spcAft>
                <a:spcPts val="751"/>
              </a:spcAft>
            </a:pPr>
            <a:endParaRPr lang="en-US" sz="1400" dirty="0">
              <a:cs typeface="Calibri"/>
            </a:endParaRPr>
          </a:p>
          <a:p>
            <a:pPr>
              <a:spcAft>
                <a:spcPts val="751"/>
              </a:spcAft>
            </a:pPr>
            <a:r>
              <a:rPr lang="en-US" sz="1400" dirty="0">
                <a:cs typeface="Calibri"/>
              </a:rPr>
              <a:t> </a:t>
            </a:r>
          </a:p>
          <a:p>
            <a:pPr>
              <a:spcAft>
                <a:spcPts val="751"/>
              </a:spcAft>
            </a:pPr>
            <a:endParaRPr lang="en-US" sz="1400" dirty="0"/>
          </a:p>
          <a:p>
            <a:pPr>
              <a:spcAft>
                <a:spcPts val="751"/>
              </a:spcAft>
            </a:pPr>
            <a:endParaRPr lang="en-US" sz="1400" dirty="0"/>
          </a:p>
        </p:txBody>
      </p:sp>
      <p:sp>
        <p:nvSpPr>
          <p:cNvPr id="13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914400" y="6334574"/>
            <a:ext cx="5773738" cy="291652"/>
          </a:xfrm>
          <a:prstGeom prst="rect">
            <a:avLst/>
          </a:prstGeom>
        </p:spPr>
        <p:txBody>
          <a:bodyPr/>
          <a:lstStyle>
            <a:lvl1pPr>
              <a:defRPr sz="500">
                <a:solidFill>
                  <a:srgbClr val="666666"/>
                </a:solidFill>
              </a:defRPr>
            </a:lvl1pPr>
          </a:lstStyle>
          <a:p>
            <a:r>
              <a:rPr lang="en-US" dirty="0"/>
              <a:t>© 2014 AT&amp;T Intellectual Property. All rights reserved. AT&amp;T and the AT&amp;T logo are trademarks of AT&amp;T Intellectual Property.</a:t>
            </a:r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563563" y="517526"/>
            <a:ext cx="8004175" cy="768476"/>
          </a:xfrm>
        </p:spPr>
        <p:txBody>
          <a:bodyPr/>
          <a:lstStyle/>
          <a:p>
            <a:r>
              <a:rPr lang="en-US" dirty="0">
                <a:solidFill>
                  <a:srgbClr val="666666"/>
                </a:solidFill>
              </a:rPr>
              <a:t>Slide Title here</a:t>
            </a:r>
          </a:p>
        </p:txBody>
      </p:sp>
      <p:sp>
        <p:nvSpPr>
          <p:cNvPr id="32" name="Round Same Side Corner Rectangle 31"/>
          <p:cNvSpPr/>
          <p:nvPr userDrawn="1"/>
        </p:nvSpPr>
        <p:spPr>
          <a:xfrm rot="10800000">
            <a:off x="8544661" y="-4"/>
            <a:ext cx="241419" cy="431803"/>
          </a:xfrm>
          <a:prstGeom prst="round2SameRect">
            <a:avLst>
              <a:gd name="adj1" fmla="val 17737"/>
              <a:gd name="adj2" fmla="val 0"/>
            </a:avLst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/>
          </a:p>
        </p:txBody>
      </p:sp>
      <p:sp>
        <p:nvSpPr>
          <p:cNvPr id="33" name="Rounded Rectangle 32"/>
          <p:cNvSpPr/>
          <p:nvPr userDrawn="1"/>
        </p:nvSpPr>
        <p:spPr>
          <a:xfrm>
            <a:off x="8546770" y="63412"/>
            <a:ext cx="239310" cy="320955"/>
          </a:xfrm>
          <a:prstGeom prst="roundRect">
            <a:avLst>
              <a:gd name="adj" fmla="val 4078"/>
            </a:avLst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34313" rIns="0" bIns="34313" rtlCol="0" anchor="t"/>
          <a:lstStyle/>
          <a:p>
            <a:pPr algn="ctr"/>
            <a:r>
              <a:rPr lang="en-US" sz="1500" dirty="0">
                <a:solidFill>
                  <a:schemeClr val="bg1"/>
                </a:solidFill>
                <a:latin typeface="Calibri"/>
                <a:cs typeface="Calibri"/>
              </a:rPr>
              <a:t>5</a:t>
            </a:r>
          </a:p>
        </p:txBody>
      </p:sp>
      <p:sp>
        <p:nvSpPr>
          <p:cNvPr id="34" name="Round Same Side Corner Rectangle 33"/>
          <p:cNvSpPr/>
          <p:nvPr userDrawn="1"/>
        </p:nvSpPr>
        <p:spPr>
          <a:xfrm rot="10800000">
            <a:off x="8544664" y="1"/>
            <a:ext cx="241419" cy="119953"/>
          </a:xfrm>
          <a:prstGeom prst="round2SameRect">
            <a:avLst>
              <a:gd name="adj1" fmla="val 0"/>
              <a:gd name="adj2" fmla="val 0"/>
            </a:avLst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/>
          </a:p>
        </p:txBody>
      </p:sp>
      <p:sp>
        <p:nvSpPr>
          <p:cNvPr id="35" name="Round Same Side Corner Rectangle 34"/>
          <p:cNvSpPr/>
          <p:nvPr userDrawn="1"/>
        </p:nvSpPr>
        <p:spPr>
          <a:xfrm rot="10800000">
            <a:off x="8242181" y="-4"/>
            <a:ext cx="241419" cy="431803"/>
          </a:xfrm>
          <a:prstGeom prst="round2SameRect">
            <a:avLst>
              <a:gd name="adj1" fmla="val 17737"/>
              <a:gd name="adj2" fmla="val 0"/>
            </a:avLst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 userDrawn="1"/>
        </p:nvSpPr>
        <p:spPr>
          <a:xfrm>
            <a:off x="8244290" y="63412"/>
            <a:ext cx="239310" cy="320955"/>
          </a:xfrm>
          <a:prstGeom prst="roundRect">
            <a:avLst>
              <a:gd name="adj" fmla="val 4078"/>
            </a:avLst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34313" rIns="0" bIns="34313" rtlCol="0" anchor="t"/>
          <a:lstStyle/>
          <a:p>
            <a:pPr algn="ctr"/>
            <a:r>
              <a:rPr lang="en-US" sz="1500" dirty="0">
                <a:solidFill>
                  <a:schemeClr val="bg1"/>
                </a:solidFill>
                <a:latin typeface="Calibri"/>
                <a:cs typeface="Calibri"/>
              </a:rPr>
              <a:t>4</a:t>
            </a:r>
          </a:p>
        </p:txBody>
      </p:sp>
      <p:sp>
        <p:nvSpPr>
          <p:cNvPr id="37" name="Round Same Side Corner Rectangle 36"/>
          <p:cNvSpPr/>
          <p:nvPr userDrawn="1"/>
        </p:nvSpPr>
        <p:spPr>
          <a:xfrm rot="10800000">
            <a:off x="8242184" y="1"/>
            <a:ext cx="241419" cy="119953"/>
          </a:xfrm>
          <a:prstGeom prst="round2SameRect">
            <a:avLst>
              <a:gd name="adj1" fmla="val 0"/>
              <a:gd name="adj2" fmla="val 0"/>
            </a:avLst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/>
          </a:p>
        </p:txBody>
      </p:sp>
      <p:sp>
        <p:nvSpPr>
          <p:cNvPr id="38" name="Round Same Side Corner Rectangle 37"/>
          <p:cNvSpPr/>
          <p:nvPr userDrawn="1"/>
        </p:nvSpPr>
        <p:spPr>
          <a:xfrm rot="10800000">
            <a:off x="7939701" y="-4"/>
            <a:ext cx="241419" cy="431803"/>
          </a:xfrm>
          <a:prstGeom prst="round2SameRect">
            <a:avLst>
              <a:gd name="adj1" fmla="val 17737"/>
              <a:gd name="adj2" fmla="val 0"/>
            </a:avLst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/>
          </a:p>
        </p:txBody>
      </p:sp>
      <p:sp>
        <p:nvSpPr>
          <p:cNvPr id="49" name="Rounded Rectangle 48"/>
          <p:cNvSpPr/>
          <p:nvPr userDrawn="1"/>
        </p:nvSpPr>
        <p:spPr>
          <a:xfrm>
            <a:off x="7941810" y="63412"/>
            <a:ext cx="239310" cy="320955"/>
          </a:xfrm>
          <a:prstGeom prst="roundRect">
            <a:avLst>
              <a:gd name="adj" fmla="val 4078"/>
            </a:avLst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34313" rIns="0" bIns="34313" rtlCol="0" anchor="t"/>
          <a:lstStyle/>
          <a:p>
            <a:pPr algn="ctr"/>
            <a:r>
              <a:rPr lang="en-US" sz="1500" dirty="0">
                <a:solidFill>
                  <a:srgbClr val="4CA90C"/>
                </a:solidFill>
                <a:latin typeface="Calibri"/>
                <a:cs typeface="Calibri"/>
              </a:rPr>
              <a:t>3</a:t>
            </a:r>
          </a:p>
        </p:txBody>
      </p:sp>
      <p:sp>
        <p:nvSpPr>
          <p:cNvPr id="50" name="Round Same Side Corner Rectangle 49"/>
          <p:cNvSpPr/>
          <p:nvPr userDrawn="1"/>
        </p:nvSpPr>
        <p:spPr>
          <a:xfrm rot="10800000">
            <a:off x="7939704" y="1"/>
            <a:ext cx="241419" cy="119953"/>
          </a:xfrm>
          <a:prstGeom prst="round2SameRect">
            <a:avLst>
              <a:gd name="adj1" fmla="val 0"/>
              <a:gd name="adj2" fmla="val 0"/>
            </a:avLst>
          </a:prstGeom>
          <a:gradFill flip="none" rotWithShape="1">
            <a:gsLst>
              <a:gs pos="0">
                <a:schemeClr val="accent3"/>
              </a:gs>
              <a:gs pos="100000">
                <a:schemeClr val="accent4"/>
              </a:gs>
            </a:gsLst>
            <a:lin ang="108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/>
          </a:p>
        </p:txBody>
      </p:sp>
      <p:sp>
        <p:nvSpPr>
          <p:cNvPr id="51" name="Round Same Side Corner Rectangle 50"/>
          <p:cNvSpPr/>
          <p:nvPr userDrawn="1"/>
        </p:nvSpPr>
        <p:spPr>
          <a:xfrm rot="10800000">
            <a:off x="7637221" y="-4"/>
            <a:ext cx="241419" cy="431803"/>
          </a:xfrm>
          <a:prstGeom prst="round2SameRect">
            <a:avLst>
              <a:gd name="adj1" fmla="val 17737"/>
              <a:gd name="adj2" fmla="val 0"/>
            </a:avLst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/>
          </a:p>
        </p:txBody>
      </p:sp>
      <p:sp>
        <p:nvSpPr>
          <p:cNvPr id="52" name="Rounded Rectangle 51"/>
          <p:cNvSpPr/>
          <p:nvPr userDrawn="1"/>
        </p:nvSpPr>
        <p:spPr>
          <a:xfrm>
            <a:off x="7639330" y="63412"/>
            <a:ext cx="239310" cy="320955"/>
          </a:xfrm>
          <a:prstGeom prst="roundRect">
            <a:avLst>
              <a:gd name="adj" fmla="val 4078"/>
            </a:avLst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34313" rIns="0" bIns="34313" rtlCol="0" anchor="t"/>
          <a:lstStyle/>
          <a:p>
            <a:pPr algn="ctr"/>
            <a:r>
              <a:rPr lang="en-US" sz="1500" dirty="0">
                <a:solidFill>
                  <a:schemeClr val="bg1"/>
                </a:solidFill>
                <a:latin typeface="Calibri"/>
                <a:cs typeface="Calibri"/>
              </a:rPr>
              <a:t>2</a:t>
            </a:r>
          </a:p>
        </p:txBody>
      </p:sp>
      <p:sp>
        <p:nvSpPr>
          <p:cNvPr id="53" name="Round Same Side Corner Rectangle 52"/>
          <p:cNvSpPr/>
          <p:nvPr userDrawn="1"/>
        </p:nvSpPr>
        <p:spPr>
          <a:xfrm rot="10800000">
            <a:off x="7637224" y="1"/>
            <a:ext cx="241419" cy="119953"/>
          </a:xfrm>
          <a:prstGeom prst="round2SameRect">
            <a:avLst>
              <a:gd name="adj1" fmla="val 0"/>
              <a:gd name="adj2" fmla="val 0"/>
            </a:avLst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/>
          </a:p>
        </p:txBody>
      </p:sp>
      <p:sp>
        <p:nvSpPr>
          <p:cNvPr id="54" name="Round Same Side Corner Rectangle 53"/>
          <p:cNvSpPr/>
          <p:nvPr userDrawn="1"/>
        </p:nvSpPr>
        <p:spPr>
          <a:xfrm rot="10800000">
            <a:off x="7334741" y="-4"/>
            <a:ext cx="241419" cy="431803"/>
          </a:xfrm>
          <a:prstGeom prst="round2SameRect">
            <a:avLst>
              <a:gd name="adj1" fmla="val 17737"/>
              <a:gd name="adj2" fmla="val 0"/>
            </a:avLst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 userDrawn="1"/>
        </p:nvSpPr>
        <p:spPr>
          <a:xfrm>
            <a:off x="7336850" y="63412"/>
            <a:ext cx="239310" cy="320955"/>
          </a:xfrm>
          <a:prstGeom prst="roundRect">
            <a:avLst>
              <a:gd name="adj" fmla="val 4078"/>
            </a:avLst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34313" rIns="0" bIns="34313" rtlCol="0" anchor="t"/>
          <a:lstStyle/>
          <a:p>
            <a:pPr algn="ctr"/>
            <a:r>
              <a:rPr lang="en-US" sz="1500" dirty="0">
                <a:solidFill>
                  <a:schemeClr val="bg1"/>
                </a:solidFill>
                <a:latin typeface="Calibri"/>
                <a:cs typeface="Calibri"/>
              </a:rPr>
              <a:t>1</a:t>
            </a:r>
          </a:p>
        </p:txBody>
      </p:sp>
      <p:sp>
        <p:nvSpPr>
          <p:cNvPr id="56" name="Rectangle 55"/>
          <p:cNvSpPr/>
          <p:nvPr userDrawn="1"/>
        </p:nvSpPr>
        <p:spPr>
          <a:xfrm>
            <a:off x="7334738" y="1"/>
            <a:ext cx="241422" cy="119953"/>
          </a:xfrm>
          <a:prstGeom prst="rect">
            <a:avLst/>
          </a:prstGeom>
          <a:solidFill>
            <a:srgbClr val="FFFFFF"/>
          </a:solidFill>
          <a:ln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99000">
                  <a:schemeClr val="accent2">
                    <a:alpha val="0"/>
                  </a:schemeClr>
                </a:gs>
              </a:gsLst>
              <a:lin ang="0" scaled="1"/>
              <a:tileRect/>
            </a:gra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/>
          </a:p>
        </p:txBody>
      </p:sp>
      <p:sp>
        <p:nvSpPr>
          <p:cNvPr id="57" name="Rounded Rectangle 56"/>
          <p:cNvSpPr/>
          <p:nvPr userDrawn="1"/>
        </p:nvSpPr>
        <p:spPr>
          <a:xfrm>
            <a:off x="1101646" y="2897254"/>
            <a:ext cx="2239274" cy="663159"/>
          </a:xfrm>
          <a:prstGeom prst="roundRect">
            <a:avLst>
              <a:gd name="adj" fmla="val 13637"/>
            </a:avLst>
          </a:prstGeom>
          <a:solidFill>
            <a:srgbClr val="EBEBE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102939" rIns="68626" bIns="34313" rtlCol="0" anchor="ctr"/>
          <a:lstStyle/>
          <a:p>
            <a:pPr lvl="0" algn="ctr"/>
            <a:endParaRPr lang="en-US" sz="1200" dirty="0">
              <a:solidFill>
                <a:schemeClr val="tx2"/>
              </a:solidFill>
              <a:latin typeface="Calibri"/>
              <a:cs typeface="Calibri"/>
            </a:endParaRPr>
          </a:p>
        </p:txBody>
      </p:sp>
      <p:sp>
        <p:nvSpPr>
          <p:cNvPr id="58" name="Round Same Side Corner Rectangle 57"/>
          <p:cNvSpPr/>
          <p:nvPr userDrawn="1"/>
        </p:nvSpPr>
        <p:spPr>
          <a:xfrm>
            <a:off x="1101646" y="2897248"/>
            <a:ext cx="2239274" cy="137160"/>
          </a:xfrm>
          <a:prstGeom prst="round2SameRect">
            <a:avLst>
              <a:gd name="adj1" fmla="val 50000"/>
              <a:gd name="adj2" fmla="val 0"/>
            </a:avLst>
          </a:prstGeom>
          <a:gradFill>
            <a:gsLst>
              <a:gs pos="0">
                <a:schemeClr val="accent3"/>
              </a:gs>
              <a:gs pos="100000">
                <a:schemeClr val="accent4"/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/>
          </a:p>
        </p:txBody>
      </p:sp>
      <p:sp>
        <p:nvSpPr>
          <p:cNvPr id="63" name="Rounded Rectangle 62"/>
          <p:cNvSpPr/>
          <p:nvPr userDrawn="1"/>
        </p:nvSpPr>
        <p:spPr>
          <a:xfrm>
            <a:off x="3461134" y="2897254"/>
            <a:ext cx="2239274" cy="663159"/>
          </a:xfrm>
          <a:prstGeom prst="roundRect">
            <a:avLst>
              <a:gd name="adj" fmla="val 13637"/>
            </a:avLst>
          </a:prstGeom>
          <a:solidFill>
            <a:srgbClr val="EBEBE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102939" rIns="68626" bIns="34313" rtlCol="0" anchor="ctr"/>
          <a:lstStyle/>
          <a:p>
            <a:pPr lvl="0" algn="ctr"/>
            <a:endParaRPr lang="en-US" sz="1200" dirty="0">
              <a:solidFill>
                <a:schemeClr val="tx2"/>
              </a:solidFill>
              <a:latin typeface="Calibri"/>
              <a:cs typeface="Calibri"/>
            </a:endParaRPr>
          </a:p>
        </p:txBody>
      </p:sp>
      <p:sp>
        <p:nvSpPr>
          <p:cNvPr id="79" name="Round Same Side Corner Rectangle 78"/>
          <p:cNvSpPr/>
          <p:nvPr userDrawn="1"/>
        </p:nvSpPr>
        <p:spPr>
          <a:xfrm>
            <a:off x="3461134" y="2897248"/>
            <a:ext cx="2239274" cy="137160"/>
          </a:xfrm>
          <a:prstGeom prst="round2SameRect">
            <a:avLst>
              <a:gd name="adj1" fmla="val 50000"/>
              <a:gd name="adj2" fmla="val 0"/>
            </a:avLst>
          </a:prstGeom>
          <a:gradFill>
            <a:gsLst>
              <a:gs pos="0">
                <a:schemeClr val="accent3"/>
              </a:gs>
              <a:gs pos="100000">
                <a:schemeClr val="accent4"/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/>
          </a:p>
        </p:txBody>
      </p:sp>
      <p:sp>
        <p:nvSpPr>
          <p:cNvPr id="80" name="Rounded Rectangle 79"/>
          <p:cNvSpPr/>
          <p:nvPr userDrawn="1"/>
        </p:nvSpPr>
        <p:spPr>
          <a:xfrm>
            <a:off x="5820622" y="2897254"/>
            <a:ext cx="2239274" cy="663159"/>
          </a:xfrm>
          <a:prstGeom prst="roundRect">
            <a:avLst>
              <a:gd name="adj" fmla="val 13637"/>
            </a:avLst>
          </a:prstGeom>
          <a:solidFill>
            <a:srgbClr val="EBEBE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102939" rIns="68626" bIns="34313" rtlCol="0" anchor="ctr"/>
          <a:lstStyle/>
          <a:p>
            <a:pPr lvl="0" algn="ctr"/>
            <a:endParaRPr lang="en-US" sz="1200" dirty="0">
              <a:solidFill>
                <a:schemeClr val="tx2"/>
              </a:solidFill>
              <a:latin typeface="Calibri"/>
              <a:cs typeface="Calibri"/>
            </a:endParaRPr>
          </a:p>
        </p:txBody>
      </p:sp>
      <p:sp>
        <p:nvSpPr>
          <p:cNvPr id="81" name="Round Same Side Corner Rectangle 80"/>
          <p:cNvSpPr/>
          <p:nvPr userDrawn="1"/>
        </p:nvSpPr>
        <p:spPr>
          <a:xfrm>
            <a:off x="5820622" y="2897248"/>
            <a:ext cx="2239274" cy="137160"/>
          </a:xfrm>
          <a:prstGeom prst="round2SameRect">
            <a:avLst>
              <a:gd name="adj1" fmla="val 50000"/>
              <a:gd name="adj2" fmla="val 0"/>
            </a:avLst>
          </a:prstGeom>
          <a:gradFill>
            <a:gsLst>
              <a:gs pos="0">
                <a:schemeClr val="accent3"/>
              </a:gs>
              <a:gs pos="100000">
                <a:schemeClr val="accent4"/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/>
          </a:p>
        </p:txBody>
      </p:sp>
      <p:sp>
        <p:nvSpPr>
          <p:cNvPr id="29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101646" y="3114676"/>
            <a:ext cx="2239274" cy="328227"/>
          </a:xfrm>
        </p:spPr>
        <p:txBody>
          <a:bodyPr/>
          <a:lstStyle>
            <a:lvl1pPr algn="ctr"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1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3461134" y="3122228"/>
            <a:ext cx="2239274" cy="320675"/>
          </a:xfrm>
        </p:spPr>
        <p:txBody>
          <a:bodyPr/>
          <a:lstStyle>
            <a:lvl1pPr algn="ctr"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5822192" y="3122228"/>
            <a:ext cx="2239274" cy="320675"/>
          </a:xfrm>
        </p:spPr>
        <p:txBody>
          <a:bodyPr/>
          <a:lstStyle>
            <a:lvl1pPr algn="ctr"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0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575669" y="1484314"/>
            <a:ext cx="5991513" cy="1276351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pic>
        <p:nvPicPr>
          <p:cNvPr id="42" name="Picture 4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6744" y="6093917"/>
            <a:ext cx="344391" cy="459188"/>
          </a:xfrm>
          <a:prstGeom prst="rect">
            <a:avLst/>
          </a:prstGeom>
        </p:spPr>
      </p:pic>
      <p:sp>
        <p:nvSpPr>
          <p:cNvPr id="41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327025" y="6302344"/>
            <a:ext cx="336550" cy="323883"/>
          </a:xfrm>
          <a:prstGeom prst="rect">
            <a:avLst/>
          </a:prstGeom>
        </p:spPr>
        <p:txBody>
          <a:bodyPr/>
          <a:lstStyle>
            <a:lvl1pPr>
              <a:defRPr sz="900" b="1">
                <a:solidFill>
                  <a:srgbClr val="666666"/>
                </a:solidFill>
              </a:defRPr>
            </a:lvl1pPr>
          </a:lstStyle>
          <a:p>
            <a:pPr>
              <a:defRPr/>
            </a:pPr>
            <a:fld id="{8074B6C9-7640-0346-9181-9D7622A3024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93561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+ chart step 4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Content Placeholder 5"/>
          <p:cNvSpPr txBox="1">
            <a:spLocks/>
          </p:cNvSpPr>
          <p:nvPr userDrawn="1"/>
        </p:nvSpPr>
        <p:spPr bwMode="auto">
          <a:xfrm>
            <a:off x="357188" y="1286003"/>
            <a:ext cx="8428889" cy="4716789"/>
          </a:xfrm>
          <a:prstGeom prst="roundRect">
            <a:avLst>
              <a:gd name="adj" fmla="val 2400"/>
            </a:avLst>
          </a:prstGeom>
          <a:solidFill>
            <a:srgbClr val="FFFFFF"/>
          </a:solidFill>
          <a:ln>
            <a:solidFill>
              <a:srgbClr val="F2F2F2">
                <a:alpha val="0"/>
              </a:srgbClr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137251" tIns="171564" rIns="137251" bIns="137251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0"/>
              </a:spcBef>
              <a:spcAft>
                <a:spcPts val="800"/>
              </a:spcAft>
              <a:buFont typeface="Arial" charset="0"/>
              <a:defRPr sz="2000" b="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0" indent="0" algn="l" rtl="0" eaLnBrk="1" fontAlgn="base" hangingPunct="1">
              <a:spcBef>
                <a:spcPct val="0"/>
              </a:spcBef>
              <a:spcAft>
                <a:spcPts val="600"/>
              </a:spcAft>
              <a:buFont typeface="Arial" charset="0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2pPr>
            <a:lvl3pPr marL="228600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3pPr>
            <a:lvl4pPr marL="458788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–"/>
              <a:defRPr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4pPr>
            <a:lvl5pPr marL="688975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16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5pPr>
            <a:lvl6pPr marL="860425" indent="-174625" algn="l" defTabSz="86042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 sz="1400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marL="860425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defRPr sz="1200" i="1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05875" indent="-137250">
              <a:spcAft>
                <a:spcPts val="751"/>
              </a:spcAft>
              <a:buFont typeface="Arial"/>
              <a:buChar char="•"/>
            </a:pPr>
            <a:endParaRPr lang="en-US" sz="1400" dirty="0">
              <a:cs typeface="Calibri"/>
            </a:endParaRPr>
          </a:p>
          <a:p>
            <a:pPr>
              <a:spcAft>
                <a:spcPts val="751"/>
              </a:spcAft>
            </a:pPr>
            <a:endParaRPr lang="en-US" sz="1400" dirty="0">
              <a:cs typeface="Calibri"/>
            </a:endParaRPr>
          </a:p>
          <a:p>
            <a:pPr>
              <a:spcAft>
                <a:spcPts val="751"/>
              </a:spcAft>
            </a:pPr>
            <a:r>
              <a:rPr lang="en-US" sz="1400" dirty="0">
                <a:cs typeface="Calibri"/>
              </a:rPr>
              <a:t> </a:t>
            </a:r>
          </a:p>
          <a:p>
            <a:pPr>
              <a:spcAft>
                <a:spcPts val="751"/>
              </a:spcAft>
            </a:pPr>
            <a:endParaRPr lang="en-US" sz="1400" dirty="0"/>
          </a:p>
          <a:p>
            <a:pPr>
              <a:spcAft>
                <a:spcPts val="751"/>
              </a:spcAft>
            </a:pPr>
            <a:endParaRPr lang="en-US" sz="1400" dirty="0"/>
          </a:p>
        </p:txBody>
      </p:sp>
      <p:sp>
        <p:nvSpPr>
          <p:cNvPr id="13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914400" y="6334574"/>
            <a:ext cx="5773738" cy="291652"/>
          </a:xfrm>
          <a:prstGeom prst="rect">
            <a:avLst/>
          </a:prstGeom>
        </p:spPr>
        <p:txBody>
          <a:bodyPr/>
          <a:lstStyle>
            <a:lvl1pPr>
              <a:defRPr sz="500">
                <a:solidFill>
                  <a:srgbClr val="666666"/>
                </a:solidFill>
              </a:defRPr>
            </a:lvl1pPr>
          </a:lstStyle>
          <a:p>
            <a:r>
              <a:rPr lang="en-US" dirty="0"/>
              <a:t>© 2014 AT&amp;T Intellectual Property. All rights reserved. AT&amp;T and the AT&amp;T logo are trademarks of AT&amp;T Intellectual Property.</a:t>
            </a:r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563563" y="517526"/>
            <a:ext cx="8004175" cy="768476"/>
          </a:xfrm>
        </p:spPr>
        <p:txBody>
          <a:bodyPr/>
          <a:lstStyle/>
          <a:p>
            <a:r>
              <a:rPr lang="en-US" dirty="0">
                <a:solidFill>
                  <a:srgbClr val="666666"/>
                </a:solidFill>
              </a:rPr>
              <a:t>Slide Title here</a:t>
            </a:r>
          </a:p>
        </p:txBody>
      </p:sp>
      <p:sp>
        <p:nvSpPr>
          <p:cNvPr id="39" name="Round Same Side Corner Rectangle 38"/>
          <p:cNvSpPr/>
          <p:nvPr userDrawn="1"/>
        </p:nvSpPr>
        <p:spPr>
          <a:xfrm rot="10800000">
            <a:off x="8544661" y="-4"/>
            <a:ext cx="241419" cy="431803"/>
          </a:xfrm>
          <a:prstGeom prst="round2SameRect">
            <a:avLst>
              <a:gd name="adj1" fmla="val 17737"/>
              <a:gd name="adj2" fmla="val 0"/>
            </a:avLst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/>
          </a:p>
        </p:txBody>
      </p:sp>
      <p:sp>
        <p:nvSpPr>
          <p:cNvPr id="40" name="Rounded Rectangle 39"/>
          <p:cNvSpPr/>
          <p:nvPr userDrawn="1"/>
        </p:nvSpPr>
        <p:spPr>
          <a:xfrm>
            <a:off x="8546770" y="63412"/>
            <a:ext cx="239310" cy="320955"/>
          </a:xfrm>
          <a:prstGeom prst="roundRect">
            <a:avLst>
              <a:gd name="adj" fmla="val 4078"/>
            </a:avLst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34313" rIns="0" bIns="34313" rtlCol="0" anchor="t"/>
          <a:lstStyle/>
          <a:p>
            <a:pPr algn="ctr"/>
            <a:r>
              <a:rPr lang="en-US" sz="1500" dirty="0">
                <a:solidFill>
                  <a:schemeClr val="bg1"/>
                </a:solidFill>
                <a:latin typeface="Calibri"/>
                <a:cs typeface="Calibri"/>
              </a:rPr>
              <a:t>5</a:t>
            </a:r>
          </a:p>
        </p:txBody>
      </p:sp>
      <p:sp>
        <p:nvSpPr>
          <p:cNvPr id="41" name="Round Same Side Corner Rectangle 40"/>
          <p:cNvSpPr/>
          <p:nvPr userDrawn="1"/>
        </p:nvSpPr>
        <p:spPr>
          <a:xfrm rot="10800000">
            <a:off x="8544664" y="1"/>
            <a:ext cx="241419" cy="119953"/>
          </a:xfrm>
          <a:prstGeom prst="round2SameRect">
            <a:avLst>
              <a:gd name="adj1" fmla="val 0"/>
              <a:gd name="adj2" fmla="val 0"/>
            </a:avLst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/>
          </a:p>
        </p:txBody>
      </p:sp>
      <p:sp>
        <p:nvSpPr>
          <p:cNvPr id="42" name="Round Same Side Corner Rectangle 41"/>
          <p:cNvSpPr/>
          <p:nvPr userDrawn="1"/>
        </p:nvSpPr>
        <p:spPr>
          <a:xfrm rot="10800000">
            <a:off x="8242181" y="-4"/>
            <a:ext cx="241419" cy="431803"/>
          </a:xfrm>
          <a:prstGeom prst="round2SameRect">
            <a:avLst>
              <a:gd name="adj1" fmla="val 17737"/>
              <a:gd name="adj2" fmla="val 0"/>
            </a:avLst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/>
          </a:p>
        </p:txBody>
      </p:sp>
      <p:sp>
        <p:nvSpPr>
          <p:cNvPr id="43" name="Rounded Rectangle 42"/>
          <p:cNvSpPr/>
          <p:nvPr userDrawn="1"/>
        </p:nvSpPr>
        <p:spPr>
          <a:xfrm>
            <a:off x="8244290" y="63412"/>
            <a:ext cx="239310" cy="320955"/>
          </a:xfrm>
          <a:prstGeom prst="roundRect">
            <a:avLst>
              <a:gd name="adj" fmla="val 4078"/>
            </a:avLst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34313" rIns="0" bIns="34313" rtlCol="0" anchor="t"/>
          <a:lstStyle/>
          <a:p>
            <a:pPr algn="ctr"/>
            <a:r>
              <a:rPr lang="en-US" sz="1500" dirty="0">
                <a:solidFill>
                  <a:srgbClr val="81017E"/>
                </a:solidFill>
                <a:latin typeface="Calibri"/>
                <a:cs typeface="Calibri"/>
              </a:rPr>
              <a:t>4</a:t>
            </a:r>
          </a:p>
        </p:txBody>
      </p:sp>
      <p:sp>
        <p:nvSpPr>
          <p:cNvPr id="44" name="Round Same Side Corner Rectangle 43"/>
          <p:cNvSpPr/>
          <p:nvPr userDrawn="1"/>
        </p:nvSpPr>
        <p:spPr>
          <a:xfrm rot="10800000">
            <a:off x="8242184" y="1"/>
            <a:ext cx="241419" cy="119953"/>
          </a:xfrm>
          <a:prstGeom prst="round2SameRect">
            <a:avLst>
              <a:gd name="adj1" fmla="val 0"/>
              <a:gd name="adj2" fmla="val 0"/>
            </a:avLst>
          </a:prstGeom>
          <a:gradFill>
            <a:gsLst>
              <a:gs pos="0">
                <a:srgbClr val="81017E"/>
              </a:gs>
              <a:gs pos="100000">
                <a:srgbClr val="DA0081"/>
              </a:gs>
            </a:gsLst>
            <a:lin ang="108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/>
          </a:p>
        </p:txBody>
      </p:sp>
      <p:sp>
        <p:nvSpPr>
          <p:cNvPr id="45" name="Round Same Side Corner Rectangle 44"/>
          <p:cNvSpPr/>
          <p:nvPr userDrawn="1"/>
        </p:nvSpPr>
        <p:spPr>
          <a:xfrm rot="10800000">
            <a:off x="7939701" y="-4"/>
            <a:ext cx="241419" cy="431803"/>
          </a:xfrm>
          <a:prstGeom prst="round2SameRect">
            <a:avLst>
              <a:gd name="adj1" fmla="val 17737"/>
              <a:gd name="adj2" fmla="val 0"/>
            </a:avLst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/>
          </a:p>
        </p:txBody>
      </p:sp>
      <p:sp>
        <p:nvSpPr>
          <p:cNvPr id="46" name="Rounded Rectangle 45"/>
          <p:cNvSpPr/>
          <p:nvPr userDrawn="1"/>
        </p:nvSpPr>
        <p:spPr>
          <a:xfrm>
            <a:off x="7941810" y="63412"/>
            <a:ext cx="239310" cy="320955"/>
          </a:xfrm>
          <a:prstGeom prst="roundRect">
            <a:avLst>
              <a:gd name="adj" fmla="val 4078"/>
            </a:avLst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34313" rIns="0" bIns="34313" rtlCol="0" anchor="t"/>
          <a:lstStyle/>
          <a:p>
            <a:pPr algn="ctr"/>
            <a:r>
              <a:rPr lang="en-US" sz="1500" dirty="0">
                <a:solidFill>
                  <a:schemeClr val="bg1"/>
                </a:solidFill>
                <a:latin typeface="Calibri"/>
                <a:cs typeface="Calibri"/>
              </a:rPr>
              <a:t>3</a:t>
            </a:r>
          </a:p>
        </p:txBody>
      </p:sp>
      <p:sp>
        <p:nvSpPr>
          <p:cNvPr id="47" name="Round Same Side Corner Rectangle 46"/>
          <p:cNvSpPr/>
          <p:nvPr userDrawn="1"/>
        </p:nvSpPr>
        <p:spPr>
          <a:xfrm rot="10800000">
            <a:off x="7939704" y="1"/>
            <a:ext cx="241419" cy="119953"/>
          </a:xfrm>
          <a:prstGeom prst="round2SameRect">
            <a:avLst>
              <a:gd name="adj1" fmla="val 0"/>
              <a:gd name="adj2" fmla="val 0"/>
            </a:avLst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/>
          </a:p>
        </p:txBody>
      </p:sp>
      <p:sp>
        <p:nvSpPr>
          <p:cNvPr id="48" name="Round Same Side Corner Rectangle 47"/>
          <p:cNvSpPr/>
          <p:nvPr userDrawn="1"/>
        </p:nvSpPr>
        <p:spPr>
          <a:xfrm rot="10800000">
            <a:off x="7637221" y="-4"/>
            <a:ext cx="241419" cy="431803"/>
          </a:xfrm>
          <a:prstGeom prst="round2SameRect">
            <a:avLst>
              <a:gd name="adj1" fmla="val 17737"/>
              <a:gd name="adj2" fmla="val 0"/>
            </a:avLst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/>
          </a:p>
        </p:txBody>
      </p:sp>
      <p:sp>
        <p:nvSpPr>
          <p:cNvPr id="64" name="Rounded Rectangle 63"/>
          <p:cNvSpPr/>
          <p:nvPr userDrawn="1"/>
        </p:nvSpPr>
        <p:spPr>
          <a:xfrm>
            <a:off x="7639330" y="63412"/>
            <a:ext cx="239310" cy="320955"/>
          </a:xfrm>
          <a:prstGeom prst="roundRect">
            <a:avLst>
              <a:gd name="adj" fmla="val 4078"/>
            </a:avLst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34313" rIns="0" bIns="34313" rtlCol="0" anchor="t"/>
          <a:lstStyle/>
          <a:p>
            <a:pPr algn="ctr"/>
            <a:r>
              <a:rPr lang="en-US" sz="1500" dirty="0">
                <a:solidFill>
                  <a:schemeClr val="bg1"/>
                </a:solidFill>
                <a:latin typeface="Calibri"/>
                <a:cs typeface="Calibri"/>
              </a:rPr>
              <a:t>2</a:t>
            </a:r>
          </a:p>
        </p:txBody>
      </p:sp>
      <p:sp>
        <p:nvSpPr>
          <p:cNvPr id="65" name="Round Same Side Corner Rectangle 64"/>
          <p:cNvSpPr/>
          <p:nvPr userDrawn="1"/>
        </p:nvSpPr>
        <p:spPr>
          <a:xfrm rot="10800000">
            <a:off x="7637224" y="1"/>
            <a:ext cx="241419" cy="119953"/>
          </a:xfrm>
          <a:prstGeom prst="round2SameRect">
            <a:avLst>
              <a:gd name="adj1" fmla="val 0"/>
              <a:gd name="adj2" fmla="val 0"/>
            </a:avLst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/>
          </a:p>
        </p:txBody>
      </p:sp>
      <p:sp>
        <p:nvSpPr>
          <p:cNvPr id="66" name="Round Same Side Corner Rectangle 65"/>
          <p:cNvSpPr/>
          <p:nvPr userDrawn="1"/>
        </p:nvSpPr>
        <p:spPr>
          <a:xfrm rot="10800000">
            <a:off x="7334741" y="-4"/>
            <a:ext cx="241419" cy="431803"/>
          </a:xfrm>
          <a:prstGeom prst="round2SameRect">
            <a:avLst>
              <a:gd name="adj1" fmla="val 17737"/>
              <a:gd name="adj2" fmla="val 0"/>
            </a:avLst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/>
          </a:p>
        </p:txBody>
      </p:sp>
      <p:sp>
        <p:nvSpPr>
          <p:cNvPr id="67" name="Rounded Rectangle 66"/>
          <p:cNvSpPr/>
          <p:nvPr userDrawn="1"/>
        </p:nvSpPr>
        <p:spPr>
          <a:xfrm>
            <a:off x="7336850" y="63412"/>
            <a:ext cx="239310" cy="320955"/>
          </a:xfrm>
          <a:prstGeom prst="roundRect">
            <a:avLst>
              <a:gd name="adj" fmla="val 4078"/>
            </a:avLst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34313" rIns="0" bIns="34313" rtlCol="0" anchor="t"/>
          <a:lstStyle/>
          <a:p>
            <a:pPr algn="ctr"/>
            <a:r>
              <a:rPr lang="en-US" sz="1500" dirty="0">
                <a:solidFill>
                  <a:schemeClr val="bg1"/>
                </a:solidFill>
                <a:latin typeface="Calibri"/>
                <a:cs typeface="Calibri"/>
              </a:rPr>
              <a:t>1</a:t>
            </a:r>
          </a:p>
        </p:txBody>
      </p:sp>
      <p:sp>
        <p:nvSpPr>
          <p:cNvPr id="68" name="Rectangle 67"/>
          <p:cNvSpPr/>
          <p:nvPr userDrawn="1"/>
        </p:nvSpPr>
        <p:spPr>
          <a:xfrm>
            <a:off x="7334738" y="1"/>
            <a:ext cx="241422" cy="119953"/>
          </a:xfrm>
          <a:prstGeom prst="rect">
            <a:avLst/>
          </a:prstGeom>
          <a:solidFill>
            <a:srgbClr val="FFFFFF"/>
          </a:solidFill>
          <a:ln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99000">
                  <a:schemeClr val="accent2">
                    <a:alpha val="0"/>
                  </a:schemeClr>
                </a:gs>
              </a:gsLst>
              <a:lin ang="0" scaled="1"/>
              <a:tileRect/>
            </a:gra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/>
          </a:p>
        </p:txBody>
      </p:sp>
      <p:sp>
        <p:nvSpPr>
          <p:cNvPr id="69" name="Rounded Rectangle 68"/>
          <p:cNvSpPr/>
          <p:nvPr userDrawn="1"/>
        </p:nvSpPr>
        <p:spPr>
          <a:xfrm>
            <a:off x="1101646" y="2897254"/>
            <a:ext cx="2239274" cy="663159"/>
          </a:xfrm>
          <a:prstGeom prst="roundRect">
            <a:avLst>
              <a:gd name="adj" fmla="val 13637"/>
            </a:avLst>
          </a:prstGeom>
          <a:solidFill>
            <a:srgbClr val="EBEBE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102939" rIns="68626" bIns="34313" rtlCol="0" anchor="ctr"/>
          <a:lstStyle/>
          <a:p>
            <a:pPr lvl="0" algn="ctr"/>
            <a:endParaRPr lang="en-US" sz="1200" dirty="0">
              <a:solidFill>
                <a:schemeClr val="tx2"/>
              </a:solidFill>
              <a:latin typeface="Calibri"/>
              <a:cs typeface="Calibri"/>
            </a:endParaRPr>
          </a:p>
        </p:txBody>
      </p:sp>
      <p:sp>
        <p:nvSpPr>
          <p:cNvPr id="70" name="Round Same Side Corner Rectangle 69"/>
          <p:cNvSpPr/>
          <p:nvPr userDrawn="1"/>
        </p:nvSpPr>
        <p:spPr>
          <a:xfrm>
            <a:off x="1101646" y="2897248"/>
            <a:ext cx="2239274" cy="137160"/>
          </a:xfrm>
          <a:prstGeom prst="round2SameRect">
            <a:avLst>
              <a:gd name="adj1" fmla="val 50000"/>
              <a:gd name="adj2" fmla="val 0"/>
            </a:avLst>
          </a:prstGeom>
          <a:gradFill>
            <a:gsLst>
              <a:gs pos="0">
                <a:srgbClr val="81017E"/>
              </a:gs>
              <a:gs pos="100000">
                <a:srgbClr val="DA0081"/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/>
          </a:p>
        </p:txBody>
      </p:sp>
      <p:sp>
        <p:nvSpPr>
          <p:cNvPr id="75" name="Rounded Rectangle 74"/>
          <p:cNvSpPr/>
          <p:nvPr userDrawn="1"/>
        </p:nvSpPr>
        <p:spPr>
          <a:xfrm>
            <a:off x="3461134" y="2897254"/>
            <a:ext cx="2239274" cy="663159"/>
          </a:xfrm>
          <a:prstGeom prst="roundRect">
            <a:avLst>
              <a:gd name="adj" fmla="val 13637"/>
            </a:avLst>
          </a:prstGeom>
          <a:solidFill>
            <a:srgbClr val="EBEBE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102939" rIns="68626" bIns="34313" rtlCol="0" anchor="ctr"/>
          <a:lstStyle/>
          <a:p>
            <a:pPr lvl="0" algn="ctr"/>
            <a:endParaRPr lang="en-US" sz="1200" dirty="0">
              <a:solidFill>
                <a:schemeClr val="tx2"/>
              </a:solidFill>
              <a:latin typeface="Calibri"/>
              <a:cs typeface="Calibri"/>
            </a:endParaRPr>
          </a:p>
        </p:txBody>
      </p:sp>
      <p:sp>
        <p:nvSpPr>
          <p:cNvPr id="76" name="Round Same Side Corner Rectangle 75"/>
          <p:cNvSpPr/>
          <p:nvPr userDrawn="1"/>
        </p:nvSpPr>
        <p:spPr>
          <a:xfrm>
            <a:off x="3461134" y="2897248"/>
            <a:ext cx="2239274" cy="137160"/>
          </a:xfrm>
          <a:prstGeom prst="round2SameRect">
            <a:avLst>
              <a:gd name="adj1" fmla="val 50000"/>
              <a:gd name="adj2" fmla="val 0"/>
            </a:avLst>
          </a:prstGeom>
          <a:gradFill>
            <a:gsLst>
              <a:gs pos="0">
                <a:srgbClr val="81017E"/>
              </a:gs>
              <a:gs pos="100000">
                <a:srgbClr val="DA0081"/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/>
          </a:p>
        </p:txBody>
      </p:sp>
      <p:sp>
        <p:nvSpPr>
          <p:cNvPr id="77" name="Rounded Rectangle 76"/>
          <p:cNvSpPr/>
          <p:nvPr userDrawn="1"/>
        </p:nvSpPr>
        <p:spPr>
          <a:xfrm>
            <a:off x="5820622" y="2897254"/>
            <a:ext cx="2239274" cy="663159"/>
          </a:xfrm>
          <a:prstGeom prst="roundRect">
            <a:avLst>
              <a:gd name="adj" fmla="val 13637"/>
            </a:avLst>
          </a:prstGeom>
          <a:solidFill>
            <a:srgbClr val="EBEBE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102939" rIns="68626" bIns="34313" rtlCol="0" anchor="ctr"/>
          <a:lstStyle/>
          <a:p>
            <a:pPr lvl="0" algn="ctr"/>
            <a:endParaRPr lang="en-US" sz="1200" dirty="0">
              <a:solidFill>
                <a:schemeClr val="tx2"/>
              </a:solidFill>
              <a:latin typeface="Calibri"/>
              <a:cs typeface="Calibri"/>
            </a:endParaRPr>
          </a:p>
        </p:txBody>
      </p:sp>
      <p:sp>
        <p:nvSpPr>
          <p:cNvPr id="78" name="Round Same Side Corner Rectangle 77"/>
          <p:cNvSpPr/>
          <p:nvPr userDrawn="1"/>
        </p:nvSpPr>
        <p:spPr>
          <a:xfrm>
            <a:off x="5820622" y="2897248"/>
            <a:ext cx="2239274" cy="137160"/>
          </a:xfrm>
          <a:prstGeom prst="round2SameRect">
            <a:avLst>
              <a:gd name="adj1" fmla="val 50000"/>
              <a:gd name="adj2" fmla="val 0"/>
            </a:avLst>
          </a:prstGeom>
          <a:gradFill>
            <a:gsLst>
              <a:gs pos="0">
                <a:srgbClr val="81017E"/>
              </a:gs>
              <a:gs pos="100000">
                <a:srgbClr val="DA0081"/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/>
          </a:p>
        </p:txBody>
      </p:sp>
      <p:sp>
        <p:nvSpPr>
          <p:cNvPr id="29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101646" y="3114676"/>
            <a:ext cx="2239274" cy="328227"/>
          </a:xfrm>
        </p:spPr>
        <p:txBody>
          <a:bodyPr/>
          <a:lstStyle>
            <a:lvl1pPr algn="ctr"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1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3461134" y="3122228"/>
            <a:ext cx="2239274" cy="320675"/>
          </a:xfrm>
        </p:spPr>
        <p:txBody>
          <a:bodyPr/>
          <a:lstStyle>
            <a:lvl1pPr algn="ctr"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2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5822192" y="3122228"/>
            <a:ext cx="2239274" cy="320675"/>
          </a:xfrm>
        </p:spPr>
        <p:txBody>
          <a:bodyPr/>
          <a:lstStyle>
            <a:lvl1pPr algn="ctr"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3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575669" y="1484314"/>
            <a:ext cx="5991513" cy="1276351"/>
          </a:xfrm>
        </p:spPr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pic>
        <p:nvPicPr>
          <p:cNvPr id="35" name="Picture 3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6744" y="6093917"/>
            <a:ext cx="344391" cy="459188"/>
          </a:xfrm>
          <a:prstGeom prst="rect">
            <a:avLst/>
          </a:prstGeom>
        </p:spPr>
      </p:pic>
      <p:sp>
        <p:nvSpPr>
          <p:cNvPr id="34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327025" y="6302344"/>
            <a:ext cx="336550" cy="323883"/>
          </a:xfrm>
          <a:prstGeom prst="rect">
            <a:avLst/>
          </a:prstGeom>
        </p:spPr>
        <p:txBody>
          <a:bodyPr/>
          <a:lstStyle>
            <a:lvl1pPr>
              <a:defRPr sz="900" b="1">
                <a:solidFill>
                  <a:srgbClr val="666666"/>
                </a:solidFill>
              </a:defRPr>
            </a:lvl1pPr>
          </a:lstStyle>
          <a:p>
            <a:pPr>
              <a:defRPr/>
            </a:pPr>
            <a:fld id="{8074B6C9-7640-0346-9181-9D7622A3024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349565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+ chart step 5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5"/>
          <p:cNvSpPr txBox="1">
            <a:spLocks/>
          </p:cNvSpPr>
          <p:nvPr userDrawn="1"/>
        </p:nvSpPr>
        <p:spPr bwMode="auto">
          <a:xfrm>
            <a:off x="357188" y="1286003"/>
            <a:ext cx="8428889" cy="4716789"/>
          </a:xfrm>
          <a:prstGeom prst="roundRect">
            <a:avLst>
              <a:gd name="adj" fmla="val 2400"/>
            </a:avLst>
          </a:prstGeom>
          <a:solidFill>
            <a:srgbClr val="FFFFFF"/>
          </a:solidFill>
          <a:ln>
            <a:solidFill>
              <a:srgbClr val="F2F2F2">
                <a:alpha val="0"/>
              </a:srgbClr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137251" tIns="171564" rIns="137251" bIns="137251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0"/>
              </a:spcBef>
              <a:spcAft>
                <a:spcPts val="800"/>
              </a:spcAft>
              <a:buFont typeface="Arial" charset="0"/>
              <a:defRPr sz="2000" b="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0" indent="0" algn="l" rtl="0" eaLnBrk="1" fontAlgn="base" hangingPunct="1">
              <a:spcBef>
                <a:spcPct val="0"/>
              </a:spcBef>
              <a:spcAft>
                <a:spcPts val="600"/>
              </a:spcAft>
              <a:buFont typeface="Arial" charset="0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2pPr>
            <a:lvl3pPr marL="228600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3pPr>
            <a:lvl4pPr marL="458788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–"/>
              <a:defRPr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4pPr>
            <a:lvl5pPr marL="688975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16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5pPr>
            <a:lvl6pPr marL="860425" indent="-174625" algn="l" defTabSz="86042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 sz="1400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marL="860425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defRPr sz="1200" i="1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05875" indent="-137250">
              <a:spcAft>
                <a:spcPts val="751"/>
              </a:spcAft>
              <a:buFont typeface="Arial"/>
              <a:buChar char="•"/>
            </a:pPr>
            <a:endParaRPr lang="en-US" sz="1400" dirty="0">
              <a:cs typeface="Calibri"/>
            </a:endParaRPr>
          </a:p>
          <a:p>
            <a:pPr>
              <a:spcAft>
                <a:spcPts val="751"/>
              </a:spcAft>
            </a:pPr>
            <a:endParaRPr lang="en-US" sz="1400" dirty="0">
              <a:cs typeface="Calibri"/>
            </a:endParaRPr>
          </a:p>
          <a:p>
            <a:pPr>
              <a:spcAft>
                <a:spcPts val="751"/>
              </a:spcAft>
            </a:pPr>
            <a:r>
              <a:rPr lang="en-US" sz="1400" dirty="0">
                <a:cs typeface="Calibri"/>
              </a:rPr>
              <a:t> </a:t>
            </a:r>
          </a:p>
          <a:p>
            <a:pPr>
              <a:spcAft>
                <a:spcPts val="751"/>
              </a:spcAft>
            </a:pPr>
            <a:endParaRPr lang="en-US" sz="1400" dirty="0"/>
          </a:p>
          <a:p>
            <a:pPr>
              <a:spcAft>
                <a:spcPts val="751"/>
              </a:spcAft>
            </a:pPr>
            <a:endParaRPr lang="en-US" sz="1400" dirty="0"/>
          </a:p>
        </p:txBody>
      </p:sp>
      <p:grpSp>
        <p:nvGrpSpPr>
          <p:cNvPr id="2" name="Group 1"/>
          <p:cNvGrpSpPr/>
          <p:nvPr userDrawn="1"/>
        </p:nvGrpSpPr>
        <p:grpSpPr>
          <a:xfrm>
            <a:off x="1103215" y="2897252"/>
            <a:ext cx="6958250" cy="663161"/>
            <a:chOff x="1103215" y="2897247"/>
            <a:chExt cx="6958250" cy="663161"/>
          </a:xfrm>
        </p:grpSpPr>
        <p:sp>
          <p:nvSpPr>
            <p:cNvPr id="57" name="Rounded Rectangle 56"/>
            <p:cNvSpPr/>
            <p:nvPr userDrawn="1"/>
          </p:nvSpPr>
          <p:spPr>
            <a:xfrm>
              <a:off x="1103215" y="2897249"/>
              <a:ext cx="2239274" cy="663159"/>
            </a:xfrm>
            <a:prstGeom prst="roundRect">
              <a:avLst>
                <a:gd name="adj" fmla="val 13637"/>
              </a:avLst>
            </a:prstGeom>
            <a:solidFill>
              <a:srgbClr val="EBEBE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137160" rtlCol="0" anchor="ctr"/>
            <a:lstStyle/>
            <a:p>
              <a:pPr lvl="0" algn="ctr"/>
              <a:endParaRPr lang="en-US" sz="1200" dirty="0">
                <a:solidFill>
                  <a:schemeClr val="tx2"/>
                </a:solidFill>
                <a:latin typeface="Calibri"/>
                <a:cs typeface="Calibri"/>
              </a:endParaRPr>
            </a:p>
          </p:txBody>
        </p:sp>
        <p:sp>
          <p:nvSpPr>
            <p:cNvPr id="58" name="Round Same Side Corner Rectangle 57"/>
            <p:cNvSpPr/>
            <p:nvPr userDrawn="1"/>
          </p:nvSpPr>
          <p:spPr>
            <a:xfrm>
              <a:off x="1103215" y="2897248"/>
              <a:ext cx="2239274" cy="137160"/>
            </a:xfrm>
            <a:prstGeom prst="round2SameRect">
              <a:avLst>
                <a:gd name="adj1" fmla="val 50000"/>
                <a:gd name="adj2" fmla="val 0"/>
              </a:avLst>
            </a:prstGeom>
            <a:gradFill>
              <a:gsLst>
                <a:gs pos="0">
                  <a:srgbClr val="0C2577"/>
                </a:gs>
                <a:gs pos="100000">
                  <a:schemeClr val="accent5"/>
                </a:gs>
              </a:gsLst>
              <a:lin ang="0" scaled="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ounded Rectangle 62"/>
            <p:cNvSpPr/>
            <p:nvPr userDrawn="1"/>
          </p:nvSpPr>
          <p:spPr>
            <a:xfrm>
              <a:off x="3462703" y="2897248"/>
              <a:ext cx="2239274" cy="663159"/>
            </a:xfrm>
            <a:prstGeom prst="roundRect">
              <a:avLst>
                <a:gd name="adj" fmla="val 13637"/>
              </a:avLst>
            </a:prstGeom>
            <a:solidFill>
              <a:srgbClr val="EBEBE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137160" rtlCol="0" anchor="ctr"/>
            <a:lstStyle/>
            <a:p>
              <a:pPr lvl="0" algn="ctr"/>
              <a:endParaRPr lang="en-US" sz="1200" dirty="0">
                <a:solidFill>
                  <a:schemeClr val="tx2"/>
                </a:solidFill>
                <a:latin typeface="Calibri"/>
                <a:cs typeface="Calibri"/>
              </a:endParaRPr>
            </a:p>
          </p:txBody>
        </p:sp>
        <p:sp>
          <p:nvSpPr>
            <p:cNvPr id="79" name="Round Same Side Corner Rectangle 78"/>
            <p:cNvSpPr/>
            <p:nvPr userDrawn="1"/>
          </p:nvSpPr>
          <p:spPr>
            <a:xfrm>
              <a:off x="3462703" y="2897247"/>
              <a:ext cx="2239274" cy="137160"/>
            </a:xfrm>
            <a:prstGeom prst="round2SameRect">
              <a:avLst>
                <a:gd name="adj1" fmla="val 50000"/>
                <a:gd name="adj2" fmla="val 0"/>
              </a:avLst>
            </a:prstGeom>
            <a:gradFill>
              <a:gsLst>
                <a:gs pos="0">
                  <a:srgbClr val="0C2577"/>
                </a:gs>
                <a:gs pos="100000">
                  <a:schemeClr val="accent5"/>
                </a:gs>
              </a:gsLst>
              <a:lin ang="0" scaled="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ounded Rectangle 79"/>
            <p:cNvSpPr/>
            <p:nvPr userDrawn="1"/>
          </p:nvSpPr>
          <p:spPr>
            <a:xfrm>
              <a:off x="5822191" y="2897248"/>
              <a:ext cx="2239274" cy="663159"/>
            </a:xfrm>
            <a:prstGeom prst="roundRect">
              <a:avLst>
                <a:gd name="adj" fmla="val 13637"/>
              </a:avLst>
            </a:prstGeom>
            <a:solidFill>
              <a:srgbClr val="EBEBE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137160" rtlCol="0" anchor="ctr"/>
            <a:lstStyle/>
            <a:p>
              <a:pPr lvl="0" algn="ctr"/>
              <a:endParaRPr lang="en-US" sz="1200" dirty="0">
                <a:solidFill>
                  <a:schemeClr val="tx2"/>
                </a:solidFill>
                <a:latin typeface="Calibri"/>
                <a:cs typeface="Calibri"/>
              </a:endParaRPr>
            </a:p>
          </p:txBody>
        </p:sp>
        <p:sp>
          <p:nvSpPr>
            <p:cNvPr id="81" name="Round Same Side Corner Rectangle 80"/>
            <p:cNvSpPr/>
            <p:nvPr userDrawn="1"/>
          </p:nvSpPr>
          <p:spPr>
            <a:xfrm>
              <a:off x="5822191" y="2897247"/>
              <a:ext cx="2239274" cy="137160"/>
            </a:xfrm>
            <a:prstGeom prst="round2SameRect">
              <a:avLst>
                <a:gd name="adj1" fmla="val 50000"/>
                <a:gd name="adj2" fmla="val 0"/>
              </a:avLst>
            </a:prstGeom>
            <a:gradFill>
              <a:gsLst>
                <a:gs pos="0">
                  <a:srgbClr val="0C2577"/>
                </a:gs>
                <a:gs pos="100000">
                  <a:schemeClr val="accent5"/>
                </a:gs>
              </a:gsLst>
              <a:lin ang="0" scaled="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914400" y="6334574"/>
            <a:ext cx="5773738" cy="291652"/>
          </a:xfrm>
          <a:prstGeom prst="rect">
            <a:avLst/>
          </a:prstGeom>
        </p:spPr>
        <p:txBody>
          <a:bodyPr/>
          <a:lstStyle>
            <a:lvl1pPr>
              <a:defRPr sz="500">
                <a:solidFill>
                  <a:srgbClr val="666666"/>
                </a:solidFill>
              </a:defRPr>
            </a:lvl1pPr>
          </a:lstStyle>
          <a:p>
            <a:r>
              <a:rPr lang="en-US" dirty="0"/>
              <a:t>© 2014 AT&amp;T Intellectual Property. All rights reserved. AT&amp;T and the AT&amp;T logo are trademarks of AT&amp;T Intellectual Property.</a:t>
            </a:r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563563" y="517526"/>
            <a:ext cx="8004175" cy="768476"/>
          </a:xfrm>
        </p:spPr>
        <p:txBody>
          <a:bodyPr/>
          <a:lstStyle/>
          <a:p>
            <a:r>
              <a:rPr lang="en-US" dirty="0">
                <a:solidFill>
                  <a:srgbClr val="666666"/>
                </a:solidFill>
              </a:rPr>
              <a:t>Slide Title here</a:t>
            </a:r>
          </a:p>
        </p:txBody>
      </p:sp>
      <p:sp>
        <p:nvSpPr>
          <p:cNvPr id="32" name="Round Same Side Corner Rectangle 31"/>
          <p:cNvSpPr/>
          <p:nvPr userDrawn="1"/>
        </p:nvSpPr>
        <p:spPr>
          <a:xfrm rot="10800000">
            <a:off x="8544661" y="-4"/>
            <a:ext cx="241419" cy="431803"/>
          </a:xfrm>
          <a:prstGeom prst="round2SameRect">
            <a:avLst>
              <a:gd name="adj1" fmla="val 17737"/>
              <a:gd name="adj2" fmla="val 0"/>
            </a:avLst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/>
          </a:p>
        </p:txBody>
      </p:sp>
      <p:sp>
        <p:nvSpPr>
          <p:cNvPr id="33" name="Rounded Rectangle 32"/>
          <p:cNvSpPr/>
          <p:nvPr userDrawn="1"/>
        </p:nvSpPr>
        <p:spPr>
          <a:xfrm>
            <a:off x="8546770" y="63412"/>
            <a:ext cx="239310" cy="320955"/>
          </a:xfrm>
          <a:prstGeom prst="roundRect">
            <a:avLst>
              <a:gd name="adj" fmla="val 4078"/>
            </a:avLst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34313" rIns="0" bIns="34313" rtlCol="0" anchor="t"/>
          <a:lstStyle/>
          <a:p>
            <a:pPr algn="ctr"/>
            <a:r>
              <a:rPr lang="en-US" sz="1500" dirty="0">
                <a:solidFill>
                  <a:srgbClr val="0C2577"/>
                </a:solidFill>
                <a:latin typeface="Calibri"/>
                <a:cs typeface="Calibri"/>
              </a:rPr>
              <a:t>5</a:t>
            </a:r>
          </a:p>
        </p:txBody>
      </p:sp>
      <p:sp>
        <p:nvSpPr>
          <p:cNvPr id="34" name="Round Same Side Corner Rectangle 33"/>
          <p:cNvSpPr/>
          <p:nvPr userDrawn="1"/>
        </p:nvSpPr>
        <p:spPr>
          <a:xfrm rot="10800000">
            <a:off x="8544664" y="1"/>
            <a:ext cx="241419" cy="119953"/>
          </a:xfrm>
          <a:prstGeom prst="round2SameRect">
            <a:avLst>
              <a:gd name="adj1" fmla="val 0"/>
              <a:gd name="adj2" fmla="val 0"/>
            </a:avLst>
          </a:prstGeom>
          <a:gradFill flip="none" rotWithShape="1">
            <a:gsLst>
              <a:gs pos="0">
                <a:srgbClr val="0C2577"/>
              </a:gs>
              <a:gs pos="100000">
                <a:schemeClr val="accent5"/>
              </a:gs>
            </a:gsLst>
            <a:lin ang="108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/>
          </a:p>
        </p:txBody>
      </p:sp>
      <p:sp>
        <p:nvSpPr>
          <p:cNvPr id="35" name="Round Same Side Corner Rectangle 34"/>
          <p:cNvSpPr/>
          <p:nvPr userDrawn="1"/>
        </p:nvSpPr>
        <p:spPr>
          <a:xfrm rot="10800000">
            <a:off x="8242181" y="-4"/>
            <a:ext cx="241419" cy="431803"/>
          </a:xfrm>
          <a:prstGeom prst="round2SameRect">
            <a:avLst>
              <a:gd name="adj1" fmla="val 17737"/>
              <a:gd name="adj2" fmla="val 0"/>
            </a:avLst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36" name="Rounded Rectangle 35"/>
          <p:cNvSpPr/>
          <p:nvPr userDrawn="1"/>
        </p:nvSpPr>
        <p:spPr>
          <a:xfrm>
            <a:off x="8244290" y="63412"/>
            <a:ext cx="239310" cy="320955"/>
          </a:xfrm>
          <a:prstGeom prst="roundRect">
            <a:avLst>
              <a:gd name="adj" fmla="val 4078"/>
            </a:avLst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34313" rIns="0" bIns="34313" rtlCol="0" anchor="t"/>
          <a:lstStyle/>
          <a:p>
            <a:pPr algn="ctr"/>
            <a:r>
              <a:rPr lang="en-US" sz="1500" dirty="0">
                <a:solidFill>
                  <a:schemeClr val="bg1"/>
                </a:solidFill>
                <a:latin typeface="Calibri"/>
                <a:cs typeface="Calibri"/>
              </a:rPr>
              <a:t>4</a:t>
            </a:r>
          </a:p>
        </p:txBody>
      </p:sp>
      <p:sp>
        <p:nvSpPr>
          <p:cNvPr id="37" name="Round Same Side Corner Rectangle 36"/>
          <p:cNvSpPr/>
          <p:nvPr userDrawn="1"/>
        </p:nvSpPr>
        <p:spPr>
          <a:xfrm rot="10800000">
            <a:off x="8242184" y="1"/>
            <a:ext cx="241419" cy="119953"/>
          </a:xfrm>
          <a:prstGeom prst="round2SameRect">
            <a:avLst>
              <a:gd name="adj1" fmla="val 0"/>
              <a:gd name="adj2" fmla="val 0"/>
            </a:avLst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38" name="Round Same Side Corner Rectangle 37"/>
          <p:cNvSpPr/>
          <p:nvPr userDrawn="1"/>
        </p:nvSpPr>
        <p:spPr>
          <a:xfrm rot="10800000">
            <a:off x="7939701" y="-4"/>
            <a:ext cx="241419" cy="431803"/>
          </a:xfrm>
          <a:prstGeom prst="round2SameRect">
            <a:avLst>
              <a:gd name="adj1" fmla="val 17737"/>
              <a:gd name="adj2" fmla="val 0"/>
            </a:avLst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49" name="Rounded Rectangle 48"/>
          <p:cNvSpPr/>
          <p:nvPr userDrawn="1"/>
        </p:nvSpPr>
        <p:spPr>
          <a:xfrm>
            <a:off x="7941810" y="63412"/>
            <a:ext cx="239310" cy="320955"/>
          </a:xfrm>
          <a:prstGeom prst="roundRect">
            <a:avLst>
              <a:gd name="adj" fmla="val 4078"/>
            </a:avLst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34313" rIns="0" bIns="34313" rtlCol="0" anchor="t"/>
          <a:lstStyle/>
          <a:p>
            <a:pPr algn="ctr"/>
            <a:r>
              <a:rPr lang="en-US" sz="1500" dirty="0">
                <a:solidFill>
                  <a:schemeClr val="bg1"/>
                </a:solidFill>
                <a:latin typeface="Calibri"/>
                <a:cs typeface="Calibri"/>
              </a:rPr>
              <a:t>3</a:t>
            </a:r>
          </a:p>
        </p:txBody>
      </p:sp>
      <p:sp>
        <p:nvSpPr>
          <p:cNvPr id="50" name="Round Same Side Corner Rectangle 49"/>
          <p:cNvSpPr/>
          <p:nvPr userDrawn="1"/>
        </p:nvSpPr>
        <p:spPr>
          <a:xfrm rot="10800000">
            <a:off x="7939704" y="1"/>
            <a:ext cx="241419" cy="119953"/>
          </a:xfrm>
          <a:prstGeom prst="round2SameRect">
            <a:avLst>
              <a:gd name="adj1" fmla="val 0"/>
              <a:gd name="adj2" fmla="val 0"/>
            </a:avLst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51" name="Round Same Side Corner Rectangle 50"/>
          <p:cNvSpPr/>
          <p:nvPr userDrawn="1"/>
        </p:nvSpPr>
        <p:spPr>
          <a:xfrm rot="10800000">
            <a:off x="7637221" y="-4"/>
            <a:ext cx="241419" cy="431803"/>
          </a:xfrm>
          <a:prstGeom prst="round2SameRect">
            <a:avLst>
              <a:gd name="adj1" fmla="val 17737"/>
              <a:gd name="adj2" fmla="val 0"/>
            </a:avLst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52" name="Rounded Rectangle 51"/>
          <p:cNvSpPr/>
          <p:nvPr userDrawn="1"/>
        </p:nvSpPr>
        <p:spPr>
          <a:xfrm>
            <a:off x="7639330" y="63412"/>
            <a:ext cx="239310" cy="320955"/>
          </a:xfrm>
          <a:prstGeom prst="roundRect">
            <a:avLst>
              <a:gd name="adj" fmla="val 4078"/>
            </a:avLst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34313" rIns="0" bIns="34313" rtlCol="0" anchor="t"/>
          <a:lstStyle/>
          <a:p>
            <a:pPr algn="ctr"/>
            <a:r>
              <a:rPr lang="en-US" sz="1500" dirty="0">
                <a:solidFill>
                  <a:schemeClr val="bg1"/>
                </a:solidFill>
                <a:latin typeface="Calibri"/>
                <a:cs typeface="Calibri"/>
              </a:rPr>
              <a:t>2</a:t>
            </a:r>
          </a:p>
        </p:txBody>
      </p:sp>
      <p:sp>
        <p:nvSpPr>
          <p:cNvPr id="53" name="Round Same Side Corner Rectangle 52"/>
          <p:cNvSpPr/>
          <p:nvPr userDrawn="1"/>
        </p:nvSpPr>
        <p:spPr>
          <a:xfrm rot="10800000">
            <a:off x="7637224" y="1"/>
            <a:ext cx="241419" cy="119953"/>
          </a:xfrm>
          <a:prstGeom prst="round2SameRect">
            <a:avLst>
              <a:gd name="adj1" fmla="val 0"/>
              <a:gd name="adj2" fmla="val 0"/>
            </a:avLst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54" name="Round Same Side Corner Rectangle 53"/>
          <p:cNvSpPr/>
          <p:nvPr userDrawn="1"/>
        </p:nvSpPr>
        <p:spPr>
          <a:xfrm rot="10800000">
            <a:off x="7334741" y="-4"/>
            <a:ext cx="241419" cy="431803"/>
          </a:xfrm>
          <a:prstGeom prst="round2SameRect">
            <a:avLst>
              <a:gd name="adj1" fmla="val 17737"/>
              <a:gd name="adj2" fmla="val 0"/>
            </a:avLst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55" name="Rounded Rectangle 54"/>
          <p:cNvSpPr/>
          <p:nvPr userDrawn="1"/>
        </p:nvSpPr>
        <p:spPr>
          <a:xfrm>
            <a:off x="7336850" y="63412"/>
            <a:ext cx="239310" cy="320955"/>
          </a:xfrm>
          <a:prstGeom prst="roundRect">
            <a:avLst>
              <a:gd name="adj" fmla="val 4078"/>
            </a:avLst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34313" rIns="0" bIns="34313" rtlCol="0" anchor="t"/>
          <a:lstStyle/>
          <a:p>
            <a:pPr algn="ctr"/>
            <a:r>
              <a:rPr lang="en-US" sz="1500" dirty="0">
                <a:solidFill>
                  <a:schemeClr val="bg1"/>
                </a:solidFill>
                <a:latin typeface="Calibri"/>
                <a:cs typeface="Calibri"/>
              </a:rPr>
              <a:t>1</a:t>
            </a:r>
          </a:p>
        </p:txBody>
      </p:sp>
      <p:sp>
        <p:nvSpPr>
          <p:cNvPr id="56" name="Rectangle 55"/>
          <p:cNvSpPr/>
          <p:nvPr userDrawn="1"/>
        </p:nvSpPr>
        <p:spPr>
          <a:xfrm>
            <a:off x="7334738" y="1"/>
            <a:ext cx="241422" cy="119953"/>
          </a:xfrm>
          <a:prstGeom prst="rect">
            <a:avLst/>
          </a:prstGeom>
          <a:solidFill>
            <a:srgbClr val="FFFFFF"/>
          </a:solidFill>
          <a:ln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99000">
                  <a:schemeClr val="accent2">
                    <a:alpha val="0"/>
                  </a:schemeClr>
                </a:gs>
              </a:gsLst>
              <a:lin ang="0" scaled="1"/>
              <a:tileRect/>
            </a:gra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101646" y="3114676"/>
            <a:ext cx="2239274" cy="328227"/>
          </a:xfrm>
        </p:spPr>
        <p:txBody>
          <a:bodyPr/>
          <a:lstStyle>
            <a:lvl1pPr algn="ctr"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9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3461134" y="3122228"/>
            <a:ext cx="2239274" cy="320675"/>
          </a:xfrm>
        </p:spPr>
        <p:txBody>
          <a:bodyPr/>
          <a:lstStyle>
            <a:lvl1pPr algn="ctr"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5822192" y="3122228"/>
            <a:ext cx="2239274" cy="320675"/>
          </a:xfrm>
        </p:spPr>
        <p:txBody>
          <a:bodyPr/>
          <a:lstStyle>
            <a:lvl1pPr algn="ctr"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1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575669" y="1484314"/>
            <a:ext cx="5991513" cy="1276351"/>
          </a:xfrm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pic>
        <p:nvPicPr>
          <p:cNvPr id="43" name="Picture 4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6744" y="6093917"/>
            <a:ext cx="344391" cy="459188"/>
          </a:xfrm>
          <a:prstGeom prst="rect">
            <a:avLst/>
          </a:prstGeom>
        </p:spPr>
      </p:pic>
      <p:sp>
        <p:nvSpPr>
          <p:cNvPr id="42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327025" y="6302344"/>
            <a:ext cx="336550" cy="323883"/>
          </a:xfrm>
          <a:prstGeom prst="rect">
            <a:avLst/>
          </a:prstGeom>
        </p:spPr>
        <p:txBody>
          <a:bodyPr/>
          <a:lstStyle>
            <a:lvl1pPr>
              <a:defRPr sz="900" b="1">
                <a:solidFill>
                  <a:srgbClr val="666666"/>
                </a:solidFill>
              </a:defRPr>
            </a:lvl1pPr>
          </a:lstStyle>
          <a:p>
            <a:pPr>
              <a:defRPr/>
            </a:pPr>
            <a:fld id="{8074B6C9-7640-0346-9181-9D7622A3024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94867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2 section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914400" y="6334574"/>
            <a:ext cx="5773738" cy="291652"/>
          </a:xfrm>
          <a:prstGeom prst="rect">
            <a:avLst/>
          </a:prstGeom>
        </p:spPr>
        <p:txBody>
          <a:bodyPr/>
          <a:lstStyle>
            <a:lvl1pPr>
              <a:defRPr sz="500">
                <a:solidFill>
                  <a:srgbClr val="666666"/>
                </a:solidFill>
              </a:defRPr>
            </a:lvl1pPr>
          </a:lstStyle>
          <a:p>
            <a:r>
              <a:rPr lang="en-US" dirty="0"/>
              <a:t>© 2014 AT&amp;T Intellectual Property. All rights reserved. AT&amp;T and the AT&amp;T logo are trademarks of AT&amp;T Intellectual Property.</a:t>
            </a:r>
          </a:p>
        </p:txBody>
      </p:sp>
      <p:sp>
        <p:nvSpPr>
          <p:cNvPr id="41" name="Title 3"/>
          <p:cNvSpPr>
            <a:spLocks noGrp="1"/>
          </p:cNvSpPr>
          <p:nvPr>
            <p:ph type="title"/>
          </p:nvPr>
        </p:nvSpPr>
        <p:spPr>
          <a:xfrm>
            <a:off x="563563" y="517526"/>
            <a:ext cx="8004175" cy="768476"/>
          </a:xfrm>
        </p:spPr>
        <p:txBody>
          <a:bodyPr/>
          <a:lstStyle/>
          <a:p>
            <a:r>
              <a:rPr lang="en-US" dirty="0"/>
              <a:t>Slide Title here</a:t>
            </a:r>
          </a:p>
        </p:txBody>
      </p:sp>
      <p:sp>
        <p:nvSpPr>
          <p:cNvPr id="8" name="Content Placeholder 5"/>
          <p:cNvSpPr txBox="1">
            <a:spLocks/>
          </p:cNvSpPr>
          <p:nvPr userDrawn="1"/>
        </p:nvSpPr>
        <p:spPr bwMode="auto">
          <a:xfrm>
            <a:off x="357189" y="3047269"/>
            <a:ext cx="8428890" cy="2891572"/>
          </a:xfrm>
          <a:prstGeom prst="roundRect">
            <a:avLst>
              <a:gd name="adj" fmla="val 6666"/>
            </a:avLst>
          </a:prstGeom>
          <a:solidFill>
            <a:srgbClr val="FFFFFF"/>
          </a:solidFill>
          <a:ln>
            <a:solidFill>
              <a:srgbClr val="F2F2F2">
                <a:alpha val="0"/>
              </a:srgbClr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43129" tIns="102939" rIns="205877" bIns="102939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0"/>
              </a:spcBef>
              <a:spcAft>
                <a:spcPts val="800"/>
              </a:spcAft>
              <a:buFont typeface="Arial" charset="0"/>
              <a:defRPr sz="2000" b="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0" indent="0" algn="l" rtl="0" eaLnBrk="1" fontAlgn="base" hangingPunct="1">
              <a:spcBef>
                <a:spcPct val="0"/>
              </a:spcBef>
              <a:spcAft>
                <a:spcPts val="600"/>
              </a:spcAft>
              <a:buFont typeface="Arial" charset="0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2pPr>
            <a:lvl3pPr marL="228600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3pPr>
            <a:lvl4pPr marL="458788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–"/>
              <a:defRPr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4pPr>
            <a:lvl5pPr marL="688975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16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5pPr>
            <a:lvl6pPr marL="860425" indent="-174625" algn="l" defTabSz="86042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 sz="1400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marL="860425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defRPr sz="1200" i="1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450"/>
              </a:spcAft>
            </a:pPr>
            <a:endParaRPr lang="en-US" sz="1400" dirty="0"/>
          </a:p>
        </p:txBody>
      </p:sp>
      <p:sp>
        <p:nvSpPr>
          <p:cNvPr id="9" name="Content Placeholder 5"/>
          <p:cNvSpPr txBox="1">
            <a:spLocks/>
          </p:cNvSpPr>
          <p:nvPr userDrawn="1"/>
        </p:nvSpPr>
        <p:spPr bwMode="auto">
          <a:xfrm>
            <a:off x="357189" y="1286001"/>
            <a:ext cx="8428890" cy="1587827"/>
          </a:xfrm>
          <a:prstGeom prst="roundRect">
            <a:avLst>
              <a:gd name="adj" fmla="val 6666"/>
            </a:avLst>
          </a:prstGeom>
          <a:solidFill>
            <a:srgbClr val="FFFFFF"/>
          </a:solidFill>
          <a:ln>
            <a:solidFill>
              <a:srgbClr val="F2F2F2">
                <a:alpha val="0"/>
              </a:srgbClr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43129" tIns="102939" rIns="205877" bIns="102939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0"/>
              </a:spcBef>
              <a:spcAft>
                <a:spcPts val="800"/>
              </a:spcAft>
              <a:buFont typeface="Arial" charset="0"/>
              <a:defRPr sz="2000" b="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0" indent="0" algn="l" rtl="0" eaLnBrk="1" fontAlgn="base" hangingPunct="1">
              <a:spcBef>
                <a:spcPct val="0"/>
              </a:spcBef>
              <a:spcAft>
                <a:spcPts val="600"/>
              </a:spcAft>
              <a:buFont typeface="Arial" charset="0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2pPr>
            <a:lvl3pPr marL="228600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3pPr>
            <a:lvl4pPr marL="458788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–"/>
              <a:defRPr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4pPr>
            <a:lvl5pPr marL="688975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16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5pPr>
            <a:lvl6pPr marL="860425" indent="-174625" algn="l" defTabSz="86042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 sz="1400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marL="860425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defRPr sz="1200" i="1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450"/>
              </a:spcAft>
            </a:pPr>
            <a:endParaRPr lang="en-US" sz="1400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64772" y="1457325"/>
            <a:ext cx="8002966" cy="1303339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64772" y="3214688"/>
            <a:ext cx="8002966" cy="2570163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6744" y="6093917"/>
            <a:ext cx="344391" cy="459188"/>
          </a:xfrm>
          <a:prstGeom prst="rect">
            <a:avLst/>
          </a:prstGeom>
        </p:spPr>
      </p:pic>
      <p:sp>
        <p:nvSpPr>
          <p:cNvPr id="15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327025" y="6302344"/>
            <a:ext cx="336550" cy="323883"/>
          </a:xfrm>
          <a:prstGeom prst="rect">
            <a:avLst/>
          </a:prstGeom>
        </p:spPr>
        <p:txBody>
          <a:bodyPr/>
          <a:lstStyle>
            <a:lvl1pPr>
              <a:defRPr sz="900" b="1">
                <a:solidFill>
                  <a:srgbClr val="666666"/>
                </a:solidFill>
              </a:defRPr>
            </a:lvl1pPr>
          </a:lstStyle>
          <a:p>
            <a:pPr>
              <a:defRPr/>
            </a:pPr>
            <a:fld id="{8074B6C9-7640-0346-9181-9D7622A3024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24476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to/from stacked op1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5"/>
          <p:cNvSpPr txBox="1">
            <a:spLocks/>
          </p:cNvSpPr>
          <p:nvPr userDrawn="1"/>
        </p:nvSpPr>
        <p:spPr bwMode="auto">
          <a:xfrm>
            <a:off x="357189" y="3047269"/>
            <a:ext cx="8428890" cy="2891572"/>
          </a:xfrm>
          <a:prstGeom prst="roundRect">
            <a:avLst>
              <a:gd name="adj" fmla="val 6666"/>
            </a:avLst>
          </a:prstGeom>
          <a:solidFill>
            <a:srgbClr val="FFFFFF"/>
          </a:solidFill>
          <a:ln>
            <a:solidFill>
              <a:srgbClr val="F2F2F2">
                <a:alpha val="0"/>
              </a:srgbClr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43129" tIns="102939" rIns="205877" bIns="102939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0"/>
              </a:spcBef>
              <a:spcAft>
                <a:spcPts val="800"/>
              </a:spcAft>
              <a:buFont typeface="Arial" charset="0"/>
              <a:defRPr sz="2000" b="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0" indent="0" algn="l" rtl="0" eaLnBrk="1" fontAlgn="base" hangingPunct="1">
              <a:spcBef>
                <a:spcPct val="0"/>
              </a:spcBef>
              <a:spcAft>
                <a:spcPts val="600"/>
              </a:spcAft>
              <a:buFont typeface="Arial" charset="0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2pPr>
            <a:lvl3pPr marL="228600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3pPr>
            <a:lvl4pPr marL="458788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–"/>
              <a:defRPr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4pPr>
            <a:lvl5pPr marL="688975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16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5pPr>
            <a:lvl6pPr marL="860425" indent="-174625" algn="l" defTabSz="86042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 sz="1400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marL="860425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defRPr sz="1200" i="1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450"/>
              </a:spcAft>
            </a:pPr>
            <a:endParaRPr lang="en-US" sz="1400" dirty="0"/>
          </a:p>
        </p:txBody>
      </p:sp>
      <p:sp>
        <p:nvSpPr>
          <p:cNvPr id="17" name="Content Placeholder 5"/>
          <p:cNvSpPr txBox="1">
            <a:spLocks/>
          </p:cNvSpPr>
          <p:nvPr userDrawn="1"/>
        </p:nvSpPr>
        <p:spPr bwMode="auto">
          <a:xfrm>
            <a:off x="357189" y="1286001"/>
            <a:ext cx="8428890" cy="1587827"/>
          </a:xfrm>
          <a:prstGeom prst="roundRect">
            <a:avLst>
              <a:gd name="adj" fmla="val 6666"/>
            </a:avLst>
          </a:prstGeom>
          <a:solidFill>
            <a:srgbClr val="FFFFFF"/>
          </a:solidFill>
          <a:ln>
            <a:solidFill>
              <a:srgbClr val="F2F2F2">
                <a:alpha val="0"/>
              </a:srgbClr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43129" tIns="102939" rIns="205877" bIns="102939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0"/>
              </a:spcBef>
              <a:spcAft>
                <a:spcPts val="800"/>
              </a:spcAft>
              <a:buFont typeface="Arial" charset="0"/>
              <a:defRPr sz="2000" b="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0" indent="0" algn="l" rtl="0" eaLnBrk="1" fontAlgn="base" hangingPunct="1">
              <a:spcBef>
                <a:spcPct val="0"/>
              </a:spcBef>
              <a:spcAft>
                <a:spcPts val="600"/>
              </a:spcAft>
              <a:buFont typeface="Arial" charset="0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2pPr>
            <a:lvl3pPr marL="228600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3pPr>
            <a:lvl4pPr marL="458788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–"/>
              <a:defRPr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4pPr>
            <a:lvl5pPr marL="688975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16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5pPr>
            <a:lvl6pPr marL="860425" indent="-174625" algn="l" defTabSz="86042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 sz="1400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marL="860425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defRPr sz="1200" i="1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450"/>
              </a:spcAft>
            </a:pPr>
            <a:endParaRPr lang="en-US" sz="1400" dirty="0"/>
          </a:p>
        </p:txBody>
      </p:sp>
      <p:sp>
        <p:nvSpPr>
          <p:cNvPr id="13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914400" y="6334574"/>
            <a:ext cx="5773738" cy="291652"/>
          </a:xfrm>
          <a:prstGeom prst="rect">
            <a:avLst/>
          </a:prstGeom>
        </p:spPr>
        <p:txBody>
          <a:bodyPr/>
          <a:lstStyle>
            <a:lvl1pPr>
              <a:defRPr sz="500">
                <a:solidFill>
                  <a:srgbClr val="666666"/>
                </a:solidFill>
              </a:defRPr>
            </a:lvl1pPr>
          </a:lstStyle>
          <a:p>
            <a:r>
              <a:rPr lang="en-US" dirty="0"/>
              <a:t>© 2014 AT&amp;T Intellectual Property. All rights reserved. AT&amp;T and the AT&amp;T logo are trademarks of AT&amp;T Intellectual Property.</a:t>
            </a:r>
          </a:p>
        </p:txBody>
      </p:sp>
      <p:sp>
        <p:nvSpPr>
          <p:cNvPr id="41" name="Title 3"/>
          <p:cNvSpPr>
            <a:spLocks noGrp="1"/>
          </p:cNvSpPr>
          <p:nvPr>
            <p:ph type="title"/>
          </p:nvPr>
        </p:nvSpPr>
        <p:spPr>
          <a:xfrm>
            <a:off x="563563" y="517526"/>
            <a:ext cx="8004175" cy="768476"/>
          </a:xfrm>
        </p:spPr>
        <p:txBody>
          <a:bodyPr/>
          <a:lstStyle/>
          <a:p>
            <a:r>
              <a:rPr lang="en-US" dirty="0"/>
              <a:t>Slide Title here</a:t>
            </a:r>
          </a:p>
        </p:txBody>
      </p:sp>
      <p:sp>
        <p:nvSpPr>
          <p:cNvPr id="8" name="Round Same Side Corner Rectangle 7"/>
          <p:cNvSpPr/>
          <p:nvPr userDrawn="1"/>
        </p:nvSpPr>
        <p:spPr>
          <a:xfrm rot="16200000">
            <a:off x="-345280" y="1988473"/>
            <a:ext cx="1587828" cy="182880"/>
          </a:xfrm>
          <a:prstGeom prst="round2SameRect">
            <a:avLst>
              <a:gd name="adj1" fmla="val 50000"/>
              <a:gd name="adj2" fmla="val 0"/>
            </a:avLst>
          </a:pr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/>
          </a:p>
        </p:txBody>
      </p:sp>
      <p:sp>
        <p:nvSpPr>
          <p:cNvPr id="9" name="Round Same Side Corner Rectangle 8"/>
          <p:cNvSpPr/>
          <p:nvPr userDrawn="1"/>
        </p:nvSpPr>
        <p:spPr>
          <a:xfrm rot="16200000">
            <a:off x="-997151" y="4401615"/>
            <a:ext cx="2891570" cy="182880"/>
          </a:xfrm>
          <a:prstGeom prst="round2SameRect">
            <a:avLst>
              <a:gd name="adj1" fmla="val 50000"/>
              <a:gd name="adj2" fmla="val 0"/>
            </a:avLst>
          </a:prstGeom>
          <a:gradFill>
            <a:gsLst>
              <a:gs pos="0">
                <a:schemeClr val="accent3"/>
              </a:gs>
              <a:gs pos="100000">
                <a:schemeClr val="accent4"/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/>
          </a:p>
        </p:txBody>
      </p:sp>
      <p:grpSp>
        <p:nvGrpSpPr>
          <p:cNvPr id="18" name="Group 17"/>
          <p:cNvGrpSpPr/>
          <p:nvPr userDrawn="1"/>
        </p:nvGrpSpPr>
        <p:grpSpPr>
          <a:xfrm rot="5400000">
            <a:off x="4291119" y="2715635"/>
            <a:ext cx="624115" cy="468574"/>
            <a:chOff x="2788280" y="3319733"/>
            <a:chExt cx="624114" cy="624114"/>
          </a:xfrm>
        </p:grpSpPr>
        <p:sp>
          <p:nvSpPr>
            <p:cNvPr id="19" name="Oval 18"/>
            <p:cNvSpPr/>
            <p:nvPr/>
          </p:nvSpPr>
          <p:spPr>
            <a:xfrm>
              <a:off x="2788280" y="3319733"/>
              <a:ext cx="624114" cy="624114"/>
            </a:xfrm>
            <a:prstGeom prst="ellipse">
              <a:avLst/>
            </a:prstGeom>
            <a:solidFill>
              <a:srgbClr val="EFEFE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99956" y="3381171"/>
              <a:ext cx="447400" cy="463378"/>
            </a:xfrm>
            <a:prstGeom prst="rect">
              <a:avLst/>
            </a:prstGeom>
          </p:spPr>
        </p:pic>
      </p:grpSp>
      <p:sp>
        <p:nvSpPr>
          <p:cNvPr id="15" name="Text Placeholder 2"/>
          <p:cNvSpPr>
            <a:spLocks noGrp="1"/>
          </p:cNvSpPr>
          <p:nvPr>
            <p:ph type="body" sz="quarter" idx="24"/>
          </p:nvPr>
        </p:nvSpPr>
        <p:spPr>
          <a:xfrm>
            <a:off x="680640" y="1740307"/>
            <a:ext cx="7887098" cy="855407"/>
          </a:xfrm>
        </p:spPr>
        <p:txBody>
          <a:bodyPr/>
          <a:lstStyle>
            <a:lvl1pPr algn="ctr">
              <a:defRPr sz="18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2"/>
          <p:cNvSpPr>
            <a:spLocks noGrp="1"/>
          </p:cNvSpPr>
          <p:nvPr>
            <p:ph type="body" sz="quarter" idx="34"/>
          </p:nvPr>
        </p:nvSpPr>
        <p:spPr>
          <a:xfrm>
            <a:off x="680640" y="3628101"/>
            <a:ext cx="7887098" cy="2221803"/>
          </a:xfrm>
        </p:spPr>
        <p:txBody>
          <a:bodyPr/>
          <a:lstStyle>
            <a:lvl1pPr algn="ctr">
              <a:defRPr sz="18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680384" y="1376365"/>
            <a:ext cx="1400444" cy="276225"/>
          </a:xfrm>
        </p:spPr>
        <p:txBody>
          <a:bodyPr/>
          <a:lstStyle>
            <a:lvl1pPr>
              <a:defRPr sz="11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24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676697" y="3159437"/>
            <a:ext cx="1400444" cy="276225"/>
          </a:xfrm>
        </p:spPr>
        <p:txBody>
          <a:bodyPr/>
          <a:lstStyle>
            <a:lvl1pPr>
              <a:defRPr sz="11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6744" y="6093917"/>
            <a:ext cx="344391" cy="459188"/>
          </a:xfrm>
          <a:prstGeom prst="rect">
            <a:avLst/>
          </a:prstGeom>
        </p:spPr>
      </p:pic>
      <p:sp>
        <p:nvSpPr>
          <p:cNvPr id="25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327025" y="6302344"/>
            <a:ext cx="336550" cy="323883"/>
          </a:xfrm>
          <a:prstGeom prst="rect">
            <a:avLst/>
          </a:prstGeom>
        </p:spPr>
        <p:txBody>
          <a:bodyPr/>
          <a:lstStyle>
            <a:lvl1pPr>
              <a:defRPr sz="900" b="1">
                <a:solidFill>
                  <a:srgbClr val="666666"/>
                </a:solidFill>
              </a:defRPr>
            </a:lvl1pPr>
          </a:lstStyle>
          <a:p>
            <a:pPr>
              <a:defRPr/>
            </a:pPr>
            <a:fld id="{8074B6C9-7640-0346-9181-9D7622A3024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71565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to/from stacked op2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ontent Placeholder 5"/>
          <p:cNvSpPr txBox="1">
            <a:spLocks/>
          </p:cNvSpPr>
          <p:nvPr userDrawn="1"/>
        </p:nvSpPr>
        <p:spPr bwMode="auto">
          <a:xfrm>
            <a:off x="357189" y="3047269"/>
            <a:ext cx="8428890" cy="2891572"/>
          </a:xfrm>
          <a:prstGeom prst="roundRect">
            <a:avLst>
              <a:gd name="adj" fmla="val 6666"/>
            </a:avLst>
          </a:prstGeom>
          <a:solidFill>
            <a:srgbClr val="FFFFFF"/>
          </a:solidFill>
          <a:ln>
            <a:solidFill>
              <a:srgbClr val="F2F2F2">
                <a:alpha val="0"/>
              </a:srgbClr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43129" tIns="102939" rIns="205877" bIns="102939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0"/>
              </a:spcBef>
              <a:spcAft>
                <a:spcPts val="800"/>
              </a:spcAft>
              <a:buFont typeface="Arial" charset="0"/>
              <a:defRPr sz="2000" b="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0" indent="0" algn="l" rtl="0" eaLnBrk="1" fontAlgn="base" hangingPunct="1">
              <a:spcBef>
                <a:spcPct val="0"/>
              </a:spcBef>
              <a:spcAft>
                <a:spcPts val="600"/>
              </a:spcAft>
              <a:buFont typeface="Arial" charset="0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2pPr>
            <a:lvl3pPr marL="228600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3pPr>
            <a:lvl4pPr marL="458788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–"/>
              <a:defRPr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4pPr>
            <a:lvl5pPr marL="688975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16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5pPr>
            <a:lvl6pPr marL="860425" indent="-174625" algn="l" defTabSz="86042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 sz="1400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marL="860425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defRPr sz="1200" i="1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450"/>
              </a:spcAft>
            </a:pPr>
            <a:endParaRPr lang="en-US" sz="1400" dirty="0"/>
          </a:p>
        </p:txBody>
      </p:sp>
      <p:sp>
        <p:nvSpPr>
          <p:cNvPr id="22" name="Content Placeholder 5"/>
          <p:cNvSpPr txBox="1">
            <a:spLocks/>
          </p:cNvSpPr>
          <p:nvPr userDrawn="1"/>
        </p:nvSpPr>
        <p:spPr bwMode="auto">
          <a:xfrm>
            <a:off x="357189" y="1286001"/>
            <a:ext cx="8428890" cy="1587827"/>
          </a:xfrm>
          <a:prstGeom prst="roundRect">
            <a:avLst>
              <a:gd name="adj" fmla="val 6666"/>
            </a:avLst>
          </a:prstGeom>
          <a:solidFill>
            <a:srgbClr val="FFFFFF"/>
          </a:solidFill>
          <a:ln>
            <a:solidFill>
              <a:srgbClr val="F2F2F2">
                <a:alpha val="0"/>
              </a:srgbClr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43129" tIns="102939" rIns="205877" bIns="102939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0"/>
              </a:spcBef>
              <a:spcAft>
                <a:spcPts val="800"/>
              </a:spcAft>
              <a:buFont typeface="Arial" charset="0"/>
              <a:defRPr sz="2000" b="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0" indent="0" algn="l" rtl="0" eaLnBrk="1" fontAlgn="base" hangingPunct="1">
              <a:spcBef>
                <a:spcPct val="0"/>
              </a:spcBef>
              <a:spcAft>
                <a:spcPts val="600"/>
              </a:spcAft>
              <a:buFont typeface="Arial" charset="0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2pPr>
            <a:lvl3pPr marL="228600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3pPr>
            <a:lvl4pPr marL="458788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–"/>
              <a:defRPr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4pPr>
            <a:lvl5pPr marL="688975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16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5pPr>
            <a:lvl6pPr marL="860425" indent="-174625" algn="l" defTabSz="86042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 sz="1400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marL="860425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defRPr sz="1200" i="1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450"/>
              </a:spcAft>
            </a:pPr>
            <a:endParaRPr lang="en-US" sz="1400" dirty="0"/>
          </a:p>
        </p:txBody>
      </p:sp>
      <p:sp>
        <p:nvSpPr>
          <p:cNvPr id="13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914400" y="6334574"/>
            <a:ext cx="5773738" cy="291652"/>
          </a:xfrm>
          <a:prstGeom prst="rect">
            <a:avLst/>
          </a:prstGeom>
        </p:spPr>
        <p:txBody>
          <a:bodyPr/>
          <a:lstStyle>
            <a:lvl1pPr>
              <a:defRPr sz="500">
                <a:solidFill>
                  <a:srgbClr val="666666"/>
                </a:solidFill>
              </a:defRPr>
            </a:lvl1pPr>
          </a:lstStyle>
          <a:p>
            <a:r>
              <a:rPr lang="en-US" dirty="0"/>
              <a:t>© 2014 AT&amp;T Intellectual Property. All rights reserved. AT&amp;T and the AT&amp;T logo are trademarks of AT&amp;T Intellectual Property.</a:t>
            </a:r>
          </a:p>
        </p:txBody>
      </p:sp>
      <p:sp>
        <p:nvSpPr>
          <p:cNvPr id="41" name="Title 3"/>
          <p:cNvSpPr>
            <a:spLocks noGrp="1"/>
          </p:cNvSpPr>
          <p:nvPr>
            <p:ph type="title"/>
          </p:nvPr>
        </p:nvSpPr>
        <p:spPr>
          <a:xfrm>
            <a:off x="563563" y="517526"/>
            <a:ext cx="8004175" cy="768476"/>
          </a:xfrm>
        </p:spPr>
        <p:txBody>
          <a:bodyPr/>
          <a:lstStyle/>
          <a:p>
            <a:r>
              <a:rPr lang="en-US" dirty="0"/>
              <a:t>Slide Title here</a:t>
            </a:r>
          </a:p>
        </p:txBody>
      </p:sp>
      <p:sp>
        <p:nvSpPr>
          <p:cNvPr id="8" name="Round Same Side Corner Rectangle 7"/>
          <p:cNvSpPr/>
          <p:nvPr userDrawn="1"/>
        </p:nvSpPr>
        <p:spPr>
          <a:xfrm rot="16200000">
            <a:off x="-345280" y="1988473"/>
            <a:ext cx="1587828" cy="182880"/>
          </a:xfrm>
          <a:prstGeom prst="round2SameRect">
            <a:avLst>
              <a:gd name="adj1" fmla="val 50000"/>
              <a:gd name="adj2" fmla="val 0"/>
            </a:avLst>
          </a:pr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/>
          </a:p>
        </p:txBody>
      </p:sp>
      <p:sp>
        <p:nvSpPr>
          <p:cNvPr id="9" name="Round Same Side Corner Rectangle 8"/>
          <p:cNvSpPr/>
          <p:nvPr userDrawn="1"/>
        </p:nvSpPr>
        <p:spPr>
          <a:xfrm rot="16200000">
            <a:off x="-997151" y="4401615"/>
            <a:ext cx="2891570" cy="182880"/>
          </a:xfrm>
          <a:prstGeom prst="round2SameRect">
            <a:avLst>
              <a:gd name="adj1" fmla="val 50000"/>
              <a:gd name="adj2" fmla="val 0"/>
            </a:avLst>
          </a:prstGeom>
          <a:gradFill>
            <a:gsLst>
              <a:gs pos="0">
                <a:schemeClr val="accent3"/>
              </a:gs>
              <a:gs pos="100000">
                <a:schemeClr val="accent4"/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 userDrawn="1"/>
        </p:nvGrpSpPr>
        <p:grpSpPr>
          <a:xfrm rot="5400000">
            <a:off x="4300093" y="2760327"/>
            <a:ext cx="624115" cy="468574"/>
            <a:chOff x="2788280" y="3319733"/>
            <a:chExt cx="624114" cy="624114"/>
          </a:xfrm>
        </p:grpSpPr>
        <p:sp>
          <p:nvSpPr>
            <p:cNvPr id="20" name="Oval 19"/>
            <p:cNvSpPr/>
            <p:nvPr/>
          </p:nvSpPr>
          <p:spPr>
            <a:xfrm>
              <a:off x="2788280" y="3319733"/>
              <a:ext cx="624114" cy="624114"/>
            </a:xfrm>
            <a:prstGeom prst="ellipse">
              <a:avLst/>
            </a:prstGeom>
            <a:solidFill>
              <a:schemeClr val="bg1"/>
            </a:solidFill>
            <a:ln w="38100" cmpd="sng">
              <a:solidFill>
                <a:srgbClr val="EFEFE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99956" y="3369448"/>
              <a:ext cx="447400" cy="463378"/>
            </a:xfrm>
            <a:prstGeom prst="rect">
              <a:avLst/>
            </a:prstGeom>
          </p:spPr>
        </p:pic>
      </p:grpSp>
      <p:sp>
        <p:nvSpPr>
          <p:cNvPr id="24" name="Text Placeholder 2"/>
          <p:cNvSpPr>
            <a:spLocks noGrp="1"/>
          </p:cNvSpPr>
          <p:nvPr>
            <p:ph type="body" sz="quarter" idx="24"/>
          </p:nvPr>
        </p:nvSpPr>
        <p:spPr>
          <a:xfrm>
            <a:off x="680640" y="1740307"/>
            <a:ext cx="7887098" cy="855407"/>
          </a:xfrm>
        </p:spPr>
        <p:txBody>
          <a:bodyPr/>
          <a:lstStyle>
            <a:lvl1pPr algn="ctr">
              <a:defRPr sz="18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2"/>
          <p:cNvSpPr>
            <a:spLocks noGrp="1"/>
          </p:cNvSpPr>
          <p:nvPr>
            <p:ph type="body" sz="quarter" idx="34"/>
          </p:nvPr>
        </p:nvSpPr>
        <p:spPr>
          <a:xfrm>
            <a:off x="680640" y="3628101"/>
            <a:ext cx="7887098" cy="2221803"/>
          </a:xfrm>
        </p:spPr>
        <p:txBody>
          <a:bodyPr/>
          <a:lstStyle>
            <a:lvl1pPr algn="ctr">
              <a:defRPr sz="18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680384" y="1376365"/>
            <a:ext cx="1400444" cy="276225"/>
          </a:xfrm>
        </p:spPr>
        <p:txBody>
          <a:bodyPr/>
          <a:lstStyle>
            <a:lvl1pPr>
              <a:defRPr sz="11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27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676697" y="3159437"/>
            <a:ext cx="1400444" cy="276225"/>
          </a:xfrm>
        </p:spPr>
        <p:txBody>
          <a:bodyPr/>
          <a:lstStyle>
            <a:lvl1pPr>
              <a:defRPr sz="11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6744" y="6093917"/>
            <a:ext cx="344391" cy="459188"/>
          </a:xfrm>
          <a:prstGeom prst="rect">
            <a:avLst/>
          </a:prstGeom>
        </p:spPr>
      </p:pic>
      <p:sp>
        <p:nvSpPr>
          <p:cNvPr id="1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327025" y="6302344"/>
            <a:ext cx="336550" cy="323883"/>
          </a:xfrm>
          <a:prstGeom prst="rect">
            <a:avLst/>
          </a:prstGeom>
        </p:spPr>
        <p:txBody>
          <a:bodyPr/>
          <a:lstStyle>
            <a:lvl1pPr>
              <a:defRPr sz="900" b="1">
                <a:solidFill>
                  <a:srgbClr val="666666"/>
                </a:solidFill>
              </a:defRPr>
            </a:lvl1pPr>
          </a:lstStyle>
          <a:p>
            <a:pPr>
              <a:defRPr/>
            </a:pPr>
            <a:fld id="{8074B6C9-7640-0346-9181-9D7622A3024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318542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3x1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5"/>
          <p:cNvSpPr txBox="1">
            <a:spLocks/>
          </p:cNvSpPr>
          <p:nvPr userDrawn="1"/>
        </p:nvSpPr>
        <p:spPr bwMode="auto">
          <a:xfrm>
            <a:off x="357189" y="4475438"/>
            <a:ext cx="8428890" cy="1412024"/>
          </a:xfrm>
          <a:prstGeom prst="roundRect">
            <a:avLst>
              <a:gd name="adj" fmla="val 6666"/>
            </a:avLst>
          </a:prstGeom>
          <a:solidFill>
            <a:srgbClr val="FFFFFF"/>
          </a:solidFill>
          <a:ln>
            <a:solidFill>
              <a:srgbClr val="F2F2F2">
                <a:alpha val="0"/>
              </a:srgbClr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43129" tIns="102939" rIns="205877" bIns="102939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0"/>
              </a:spcBef>
              <a:spcAft>
                <a:spcPts val="800"/>
              </a:spcAft>
              <a:buFont typeface="Arial" charset="0"/>
              <a:defRPr sz="2000" b="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0" indent="0" algn="l" rtl="0" eaLnBrk="1" fontAlgn="base" hangingPunct="1">
              <a:spcBef>
                <a:spcPct val="0"/>
              </a:spcBef>
              <a:spcAft>
                <a:spcPts val="600"/>
              </a:spcAft>
              <a:buFont typeface="Arial" charset="0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2pPr>
            <a:lvl3pPr marL="228600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3pPr>
            <a:lvl4pPr marL="458788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–"/>
              <a:defRPr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4pPr>
            <a:lvl5pPr marL="688975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16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5pPr>
            <a:lvl6pPr marL="860425" indent="-174625" algn="l" defTabSz="86042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 sz="1400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marL="860425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defRPr sz="1200" i="1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450"/>
              </a:spcAft>
            </a:pPr>
            <a:endParaRPr lang="en-US" sz="1400" dirty="0"/>
          </a:p>
        </p:txBody>
      </p:sp>
      <p:sp>
        <p:nvSpPr>
          <p:cNvPr id="15" name="Content Placeholder 5"/>
          <p:cNvSpPr txBox="1">
            <a:spLocks/>
          </p:cNvSpPr>
          <p:nvPr userDrawn="1"/>
        </p:nvSpPr>
        <p:spPr bwMode="auto">
          <a:xfrm>
            <a:off x="357189" y="2891135"/>
            <a:ext cx="8428890" cy="1410870"/>
          </a:xfrm>
          <a:prstGeom prst="roundRect">
            <a:avLst>
              <a:gd name="adj" fmla="val 6666"/>
            </a:avLst>
          </a:prstGeom>
          <a:solidFill>
            <a:srgbClr val="FFFFFF"/>
          </a:solidFill>
          <a:ln>
            <a:solidFill>
              <a:srgbClr val="F2F2F2">
                <a:alpha val="0"/>
              </a:srgbClr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43129" tIns="102939" rIns="205877" bIns="102939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0"/>
              </a:spcBef>
              <a:spcAft>
                <a:spcPts val="800"/>
              </a:spcAft>
              <a:buFont typeface="Arial" charset="0"/>
              <a:defRPr sz="2000" b="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0" indent="0" algn="l" rtl="0" eaLnBrk="1" fontAlgn="base" hangingPunct="1">
              <a:spcBef>
                <a:spcPct val="0"/>
              </a:spcBef>
              <a:spcAft>
                <a:spcPts val="600"/>
              </a:spcAft>
              <a:buFont typeface="Arial" charset="0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2pPr>
            <a:lvl3pPr marL="228600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3pPr>
            <a:lvl4pPr marL="458788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–"/>
              <a:defRPr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4pPr>
            <a:lvl5pPr marL="688975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16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5pPr>
            <a:lvl6pPr marL="860425" indent="-174625" algn="l" defTabSz="86042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 sz="1400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marL="860425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defRPr sz="1200" i="1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450"/>
              </a:spcAft>
            </a:pPr>
            <a:endParaRPr lang="en-US" sz="1400" dirty="0"/>
          </a:p>
        </p:txBody>
      </p:sp>
      <p:sp>
        <p:nvSpPr>
          <p:cNvPr id="16" name="Content Placeholder 5"/>
          <p:cNvSpPr txBox="1">
            <a:spLocks/>
          </p:cNvSpPr>
          <p:nvPr userDrawn="1"/>
        </p:nvSpPr>
        <p:spPr bwMode="auto">
          <a:xfrm>
            <a:off x="357189" y="1301953"/>
            <a:ext cx="8428890" cy="1412223"/>
          </a:xfrm>
          <a:prstGeom prst="roundRect">
            <a:avLst>
              <a:gd name="adj" fmla="val 6666"/>
            </a:avLst>
          </a:prstGeom>
          <a:solidFill>
            <a:srgbClr val="FFFFFF"/>
          </a:solidFill>
          <a:ln>
            <a:solidFill>
              <a:srgbClr val="F2F2F2">
                <a:alpha val="0"/>
              </a:srgbClr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43129" tIns="102939" rIns="205877" bIns="102939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0"/>
              </a:spcBef>
              <a:spcAft>
                <a:spcPts val="800"/>
              </a:spcAft>
              <a:buFont typeface="Arial" charset="0"/>
              <a:defRPr sz="2000" b="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0" indent="0" algn="l" rtl="0" eaLnBrk="1" fontAlgn="base" hangingPunct="1">
              <a:spcBef>
                <a:spcPct val="0"/>
              </a:spcBef>
              <a:spcAft>
                <a:spcPts val="600"/>
              </a:spcAft>
              <a:buFont typeface="Arial" charset="0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2pPr>
            <a:lvl3pPr marL="228600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3pPr>
            <a:lvl4pPr marL="458788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–"/>
              <a:defRPr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4pPr>
            <a:lvl5pPr marL="688975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16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5pPr>
            <a:lvl6pPr marL="860425" indent="-174625" algn="l" defTabSz="86042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 sz="1400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marL="860425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defRPr sz="1200" i="1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450"/>
              </a:spcAft>
            </a:pPr>
            <a:endParaRPr lang="en-US" sz="1400" dirty="0"/>
          </a:p>
        </p:txBody>
      </p:sp>
      <p:sp>
        <p:nvSpPr>
          <p:cNvPr id="13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914400" y="6334574"/>
            <a:ext cx="5773738" cy="291652"/>
          </a:xfrm>
          <a:prstGeom prst="rect">
            <a:avLst/>
          </a:prstGeom>
        </p:spPr>
        <p:txBody>
          <a:bodyPr/>
          <a:lstStyle>
            <a:lvl1pPr>
              <a:defRPr sz="500">
                <a:solidFill>
                  <a:srgbClr val="666666"/>
                </a:solidFill>
              </a:defRPr>
            </a:lvl1pPr>
          </a:lstStyle>
          <a:p>
            <a:r>
              <a:rPr lang="en-US" dirty="0"/>
              <a:t>© 2014 AT&amp;T Intellectual Property. All rights reserved. AT&amp;T and the AT&amp;T logo are trademarks of AT&amp;T Intellectual Property.</a:t>
            </a:r>
          </a:p>
        </p:txBody>
      </p:sp>
      <p:sp>
        <p:nvSpPr>
          <p:cNvPr id="41" name="Title 3"/>
          <p:cNvSpPr>
            <a:spLocks noGrp="1"/>
          </p:cNvSpPr>
          <p:nvPr>
            <p:ph type="title"/>
          </p:nvPr>
        </p:nvSpPr>
        <p:spPr>
          <a:xfrm>
            <a:off x="563563" y="517526"/>
            <a:ext cx="8004175" cy="768476"/>
          </a:xfrm>
        </p:spPr>
        <p:txBody>
          <a:bodyPr/>
          <a:lstStyle/>
          <a:p>
            <a:r>
              <a:rPr lang="en-US" dirty="0"/>
              <a:t>Slide Title here</a:t>
            </a:r>
          </a:p>
        </p:txBody>
      </p:sp>
      <p:sp>
        <p:nvSpPr>
          <p:cNvPr id="19" name="Round Same Side Corner Rectangle 18"/>
          <p:cNvSpPr/>
          <p:nvPr userDrawn="1"/>
        </p:nvSpPr>
        <p:spPr>
          <a:xfrm rot="16200000">
            <a:off x="-265451" y="1908646"/>
            <a:ext cx="1428171" cy="182880"/>
          </a:xfrm>
          <a:prstGeom prst="round2SameRect">
            <a:avLst>
              <a:gd name="adj1" fmla="val 50000"/>
              <a:gd name="adj2" fmla="val 0"/>
            </a:avLst>
          </a:pr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/>
          </a:p>
        </p:txBody>
      </p:sp>
      <p:sp>
        <p:nvSpPr>
          <p:cNvPr id="20" name="Round Same Side Corner Rectangle 19"/>
          <p:cNvSpPr/>
          <p:nvPr userDrawn="1"/>
        </p:nvSpPr>
        <p:spPr>
          <a:xfrm rot="16200000">
            <a:off x="-265451" y="3496475"/>
            <a:ext cx="1428171" cy="182880"/>
          </a:xfrm>
          <a:prstGeom prst="round2SameRect">
            <a:avLst>
              <a:gd name="adj1" fmla="val 50000"/>
              <a:gd name="adj2" fmla="val 0"/>
            </a:avLst>
          </a:prstGeom>
          <a:gradFill>
            <a:gsLst>
              <a:gs pos="0">
                <a:schemeClr val="accent5"/>
              </a:gs>
              <a:gs pos="100000">
                <a:schemeClr val="accent6"/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/>
          </a:p>
        </p:txBody>
      </p:sp>
      <p:sp>
        <p:nvSpPr>
          <p:cNvPr id="22" name="Round Same Side Corner Rectangle 21"/>
          <p:cNvSpPr/>
          <p:nvPr userDrawn="1"/>
        </p:nvSpPr>
        <p:spPr>
          <a:xfrm rot="16200000">
            <a:off x="-265451" y="5098084"/>
            <a:ext cx="1428171" cy="182880"/>
          </a:xfrm>
          <a:prstGeom prst="round2SameRect">
            <a:avLst>
              <a:gd name="adj1" fmla="val 50000"/>
              <a:gd name="adj2" fmla="val 0"/>
            </a:avLst>
          </a:prstGeom>
          <a:gradFill>
            <a:gsLst>
              <a:gs pos="0">
                <a:schemeClr val="accent3"/>
              </a:gs>
              <a:gs pos="100000">
                <a:schemeClr val="accent4"/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/>
          </a:p>
        </p:txBody>
      </p:sp>
      <p:sp>
        <p:nvSpPr>
          <p:cNvPr id="17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62506" y="1455740"/>
            <a:ext cx="7905233" cy="1258433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1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53291" y="3043570"/>
            <a:ext cx="7905233" cy="1258433"/>
          </a:xfrm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662506" y="4602568"/>
            <a:ext cx="7905233" cy="1258433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6744" y="6093917"/>
            <a:ext cx="344391" cy="459188"/>
          </a:xfrm>
          <a:prstGeom prst="rect">
            <a:avLst/>
          </a:prstGeom>
        </p:spPr>
      </p:pic>
      <p:sp>
        <p:nvSpPr>
          <p:cNvPr id="24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327025" y="6302344"/>
            <a:ext cx="336550" cy="323883"/>
          </a:xfrm>
          <a:prstGeom prst="rect">
            <a:avLst/>
          </a:prstGeom>
        </p:spPr>
        <p:txBody>
          <a:bodyPr/>
          <a:lstStyle>
            <a:lvl1pPr>
              <a:defRPr sz="900" b="1">
                <a:solidFill>
                  <a:srgbClr val="666666"/>
                </a:solidFill>
              </a:defRPr>
            </a:lvl1pPr>
          </a:lstStyle>
          <a:p>
            <a:pPr>
              <a:defRPr/>
            </a:pPr>
            <a:fld id="{8074B6C9-7640-0346-9181-9D7622A3024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304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46C03-A480-408D-A103-97344BB9EAB4}" type="datetime1">
              <a:rPr lang="en-US"/>
              <a:pPr>
                <a:defRPr/>
              </a:pPr>
              <a:t>12/20/2016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B33F2-7EE2-4519-8D13-CB9CFFD5F8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114519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3x1 plus phot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tent Placeholder 5"/>
          <p:cNvSpPr txBox="1">
            <a:spLocks/>
          </p:cNvSpPr>
          <p:nvPr userDrawn="1"/>
        </p:nvSpPr>
        <p:spPr bwMode="auto">
          <a:xfrm>
            <a:off x="412190" y="2866573"/>
            <a:ext cx="5011458" cy="1428171"/>
          </a:xfrm>
          <a:prstGeom prst="roundRect">
            <a:avLst>
              <a:gd name="adj" fmla="val 10034"/>
            </a:avLst>
          </a:prstGeom>
          <a:solidFill>
            <a:srgbClr val="FFFFFF"/>
          </a:solidFill>
          <a:ln>
            <a:solidFill>
              <a:srgbClr val="F2F2F2">
                <a:alpha val="0"/>
              </a:srgbClr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274503" tIns="102939" rIns="137251" bIns="137251" numCol="1" anchor="ctr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0"/>
              </a:spcBef>
              <a:spcAft>
                <a:spcPts val="800"/>
              </a:spcAft>
              <a:buFont typeface="Arial" charset="0"/>
              <a:defRPr sz="2000" b="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0" indent="0" algn="l" rtl="0" eaLnBrk="1" fontAlgn="base" hangingPunct="1">
              <a:spcBef>
                <a:spcPct val="0"/>
              </a:spcBef>
              <a:spcAft>
                <a:spcPts val="600"/>
              </a:spcAft>
              <a:buFont typeface="Arial" charset="0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2pPr>
            <a:lvl3pPr marL="228600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3pPr>
            <a:lvl4pPr marL="458788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–"/>
              <a:defRPr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4pPr>
            <a:lvl5pPr marL="688975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16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5pPr>
            <a:lvl6pPr marL="860425" indent="-174625" algn="l" defTabSz="86042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 sz="1400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marL="860425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defRPr sz="1200" i="1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Aft>
                <a:spcPts val="450"/>
              </a:spcAft>
            </a:pPr>
            <a:endParaRPr lang="en-US" sz="1100" dirty="0">
              <a:solidFill>
                <a:srgbClr val="666666"/>
              </a:solidFill>
            </a:endParaRPr>
          </a:p>
        </p:txBody>
      </p:sp>
      <p:sp>
        <p:nvSpPr>
          <p:cNvPr id="24" name="Content Placeholder 5"/>
          <p:cNvSpPr txBox="1">
            <a:spLocks/>
          </p:cNvSpPr>
          <p:nvPr userDrawn="1"/>
        </p:nvSpPr>
        <p:spPr bwMode="auto">
          <a:xfrm>
            <a:off x="425637" y="4462950"/>
            <a:ext cx="5011458" cy="1428171"/>
          </a:xfrm>
          <a:prstGeom prst="roundRect">
            <a:avLst>
              <a:gd name="adj" fmla="val 10034"/>
            </a:avLst>
          </a:prstGeom>
          <a:solidFill>
            <a:srgbClr val="FFFFFF"/>
          </a:solidFill>
          <a:ln>
            <a:solidFill>
              <a:srgbClr val="F2F2F2">
                <a:alpha val="0"/>
              </a:srgbClr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274503" tIns="102939" rIns="137251" bIns="137251" numCol="1" anchor="ctr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0"/>
              </a:spcBef>
              <a:spcAft>
                <a:spcPts val="800"/>
              </a:spcAft>
              <a:buFont typeface="Arial" charset="0"/>
              <a:defRPr sz="2000" b="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0" indent="0" algn="l" rtl="0" eaLnBrk="1" fontAlgn="base" hangingPunct="1">
              <a:spcBef>
                <a:spcPct val="0"/>
              </a:spcBef>
              <a:spcAft>
                <a:spcPts val="600"/>
              </a:spcAft>
              <a:buFont typeface="Arial" charset="0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2pPr>
            <a:lvl3pPr marL="228600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3pPr>
            <a:lvl4pPr marL="458788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–"/>
              <a:defRPr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4pPr>
            <a:lvl5pPr marL="688975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16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5pPr>
            <a:lvl6pPr marL="860425" indent="-174625" algn="l" defTabSz="86042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 sz="1400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marL="860425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defRPr sz="1200" i="1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Aft>
                <a:spcPts val="450"/>
              </a:spcAft>
            </a:pPr>
            <a:endParaRPr lang="en-US" sz="1100" dirty="0">
              <a:solidFill>
                <a:srgbClr val="666666"/>
              </a:solidFill>
            </a:endParaRPr>
          </a:p>
        </p:txBody>
      </p:sp>
      <p:sp>
        <p:nvSpPr>
          <p:cNvPr id="18" name="Content Placeholder 5"/>
          <p:cNvSpPr txBox="1">
            <a:spLocks/>
          </p:cNvSpPr>
          <p:nvPr userDrawn="1"/>
        </p:nvSpPr>
        <p:spPr bwMode="auto">
          <a:xfrm>
            <a:off x="394260" y="1286005"/>
            <a:ext cx="5011458" cy="1428171"/>
          </a:xfrm>
          <a:prstGeom prst="roundRect">
            <a:avLst>
              <a:gd name="adj" fmla="val 10034"/>
            </a:avLst>
          </a:prstGeom>
          <a:solidFill>
            <a:srgbClr val="FFFFFF"/>
          </a:solidFill>
          <a:ln>
            <a:solidFill>
              <a:srgbClr val="F2F2F2">
                <a:alpha val="0"/>
              </a:srgbClr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274503" tIns="102939" rIns="137251" bIns="137251" numCol="1" anchor="ctr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0"/>
              </a:spcBef>
              <a:spcAft>
                <a:spcPts val="800"/>
              </a:spcAft>
              <a:buFont typeface="Arial" charset="0"/>
              <a:defRPr sz="2000" b="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0" indent="0" algn="l" rtl="0" eaLnBrk="1" fontAlgn="base" hangingPunct="1">
              <a:spcBef>
                <a:spcPct val="0"/>
              </a:spcBef>
              <a:spcAft>
                <a:spcPts val="600"/>
              </a:spcAft>
              <a:buFont typeface="Arial" charset="0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2pPr>
            <a:lvl3pPr marL="228600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3pPr>
            <a:lvl4pPr marL="458788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–"/>
              <a:defRPr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4pPr>
            <a:lvl5pPr marL="688975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16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5pPr>
            <a:lvl6pPr marL="860425" indent="-174625" algn="l" defTabSz="86042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 sz="1400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marL="860425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defRPr sz="1200" i="1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Aft>
                <a:spcPts val="450"/>
              </a:spcAft>
            </a:pPr>
            <a:endParaRPr lang="en-US" sz="1100" dirty="0">
              <a:solidFill>
                <a:srgbClr val="666666"/>
              </a:solidFill>
            </a:endParaRPr>
          </a:p>
        </p:txBody>
      </p:sp>
      <p:sp>
        <p:nvSpPr>
          <p:cNvPr id="13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914400" y="6334574"/>
            <a:ext cx="5773738" cy="291652"/>
          </a:xfrm>
          <a:prstGeom prst="rect">
            <a:avLst/>
          </a:prstGeom>
        </p:spPr>
        <p:txBody>
          <a:bodyPr/>
          <a:lstStyle>
            <a:lvl1pPr>
              <a:defRPr sz="500">
                <a:solidFill>
                  <a:srgbClr val="666666"/>
                </a:solidFill>
              </a:defRPr>
            </a:lvl1pPr>
          </a:lstStyle>
          <a:p>
            <a:r>
              <a:rPr lang="en-US" dirty="0"/>
              <a:t>© 2014 AT&amp;T Intellectual Property. All rights reserved. AT&amp;T and the AT&amp;T logo are trademarks of AT&amp;T Intellectual Property.</a:t>
            </a:r>
          </a:p>
        </p:txBody>
      </p:sp>
      <p:sp>
        <p:nvSpPr>
          <p:cNvPr id="41" name="Title 3"/>
          <p:cNvSpPr>
            <a:spLocks noGrp="1"/>
          </p:cNvSpPr>
          <p:nvPr>
            <p:ph type="title"/>
          </p:nvPr>
        </p:nvSpPr>
        <p:spPr>
          <a:xfrm>
            <a:off x="563563" y="517526"/>
            <a:ext cx="8004175" cy="768476"/>
          </a:xfrm>
        </p:spPr>
        <p:txBody>
          <a:bodyPr/>
          <a:lstStyle/>
          <a:p>
            <a:r>
              <a:rPr lang="en-US" dirty="0"/>
              <a:t>Slide Title here</a:t>
            </a:r>
          </a:p>
        </p:txBody>
      </p:sp>
      <p:sp>
        <p:nvSpPr>
          <p:cNvPr id="19" name="Round Same Side Corner Rectangle 18"/>
          <p:cNvSpPr/>
          <p:nvPr userDrawn="1"/>
        </p:nvSpPr>
        <p:spPr>
          <a:xfrm rot="16200000">
            <a:off x="-265451" y="1908646"/>
            <a:ext cx="1428171" cy="182880"/>
          </a:xfrm>
          <a:prstGeom prst="round2SameRect">
            <a:avLst>
              <a:gd name="adj1" fmla="val 50000"/>
              <a:gd name="adj2" fmla="val 0"/>
            </a:avLst>
          </a:pr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/>
          </a:p>
        </p:txBody>
      </p:sp>
      <p:sp>
        <p:nvSpPr>
          <p:cNvPr id="20" name="Round Same Side Corner Rectangle 19"/>
          <p:cNvSpPr/>
          <p:nvPr userDrawn="1"/>
        </p:nvSpPr>
        <p:spPr>
          <a:xfrm rot="16200000">
            <a:off x="-265451" y="3496475"/>
            <a:ext cx="1428171" cy="182880"/>
          </a:xfrm>
          <a:prstGeom prst="round2SameRect">
            <a:avLst>
              <a:gd name="adj1" fmla="val 50000"/>
              <a:gd name="adj2" fmla="val 0"/>
            </a:avLst>
          </a:prstGeom>
          <a:gradFill>
            <a:gsLst>
              <a:gs pos="0">
                <a:schemeClr val="accent5"/>
              </a:gs>
              <a:gs pos="100000">
                <a:schemeClr val="accent6"/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/>
          </a:p>
        </p:txBody>
      </p:sp>
      <p:sp>
        <p:nvSpPr>
          <p:cNvPr id="22" name="Round Same Side Corner Rectangle 21"/>
          <p:cNvSpPr/>
          <p:nvPr userDrawn="1"/>
        </p:nvSpPr>
        <p:spPr>
          <a:xfrm rot="16200000">
            <a:off x="-265451" y="5098084"/>
            <a:ext cx="1428171" cy="182880"/>
          </a:xfrm>
          <a:prstGeom prst="round2SameRect">
            <a:avLst>
              <a:gd name="adj1" fmla="val 50000"/>
              <a:gd name="adj2" fmla="val 0"/>
            </a:avLst>
          </a:prstGeom>
          <a:gradFill>
            <a:gsLst>
              <a:gs pos="0">
                <a:schemeClr val="accent3"/>
              </a:gs>
              <a:gs pos="100000">
                <a:schemeClr val="accent4"/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5702060" y="1286006"/>
            <a:ext cx="3084018" cy="1428169"/>
          </a:xfrm>
          <a:prstGeom prst="roundRect">
            <a:avLst>
              <a:gd name="adj" fmla="val 4501"/>
            </a:avLst>
          </a:prstGeom>
          <a:solidFill>
            <a:schemeClr val="tx1"/>
          </a:solidFill>
        </p:spPr>
        <p:txBody>
          <a:bodyPr rtlCol="0">
            <a:normAutofit/>
          </a:bodyPr>
          <a:lstStyle>
            <a:lvl1pPr>
              <a:defRPr sz="900"/>
            </a:lvl1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5702060" y="2873833"/>
            <a:ext cx="3084018" cy="1428169"/>
          </a:xfrm>
          <a:prstGeom prst="roundRect">
            <a:avLst>
              <a:gd name="adj" fmla="val 4501"/>
            </a:avLst>
          </a:prstGeom>
          <a:solidFill>
            <a:schemeClr val="tx1"/>
          </a:solidFill>
        </p:spPr>
        <p:txBody>
          <a:bodyPr rtlCol="0">
            <a:normAutofit/>
          </a:bodyPr>
          <a:lstStyle>
            <a:lvl1pPr>
              <a:defRPr sz="900"/>
            </a:lvl1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5702060" y="4475442"/>
            <a:ext cx="3084018" cy="1428169"/>
          </a:xfrm>
          <a:prstGeom prst="roundRect">
            <a:avLst>
              <a:gd name="adj" fmla="val 4501"/>
            </a:avLst>
          </a:prstGeom>
          <a:solidFill>
            <a:schemeClr val="tx1"/>
          </a:solidFill>
        </p:spPr>
        <p:txBody>
          <a:bodyPr rtlCol="0">
            <a:normAutofit/>
          </a:bodyPr>
          <a:lstStyle>
            <a:lvl1pPr>
              <a:defRPr sz="900"/>
            </a:lvl1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28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62506" y="1455740"/>
            <a:ext cx="4611674" cy="1258433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9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53291" y="3043570"/>
            <a:ext cx="4611674" cy="1258433"/>
          </a:xfrm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30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662506" y="4602568"/>
            <a:ext cx="4611674" cy="1258433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6744" y="6093917"/>
            <a:ext cx="344391" cy="459188"/>
          </a:xfrm>
          <a:prstGeom prst="rect">
            <a:avLst/>
          </a:prstGeom>
        </p:spPr>
      </p:pic>
      <p:sp>
        <p:nvSpPr>
          <p:cNvPr id="25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327025" y="6302344"/>
            <a:ext cx="336550" cy="323883"/>
          </a:xfrm>
          <a:prstGeom prst="rect">
            <a:avLst/>
          </a:prstGeom>
        </p:spPr>
        <p:txBody>
          <a:bodyPr/>
          <a:lstStyle>
            <a:lvl1pPr>
              <a:defRPr sz="900" b="1">
                <a:solidFill>
                  <a:srgbClr val="666666"/>
                </a:solidFill>
              </a:defRPr>
            </a:lvl1pPr>
          </a:lstStyle>
          <a:p>
            <a:pPr>
              <a:defRPr/>
            </a:pPr>
            <a:fld id="{8074B6C9-7640-0346-9181-9D7622A3024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12061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2 rows to/from progress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914400" y="6334574"/>
            <a:ext cx="5773738" cy="291652"/>
          </a:xfrm>
          <a:prstGeom prst="rect">
            <a:avLst/>
          </a:prstGeom>
        </p:spPr>
        <p:txBody>
          <a:bodyPr/>
          <a:lstStyle>
            <a:lvl1pPr>
              <a:defRPr sz="500">
                <a:solidFill>
                  <a:srgbClr val="666666"/>
                </a:solidFill>
              </a:defRPr>
            </a:lvl1pPr>
          </a:lstStyle>
          <a:p>
            <a:r>
              <a:rPr lang="en-US" dirty="0"/>
              <a:t>© 2014 AT&amp;T Intellectual Property. All rights reserved. AT&amp;T and the AT&amp;T logo are trademarks of AT&amp;T Intellectual Property.</a:t>
            </a:r>
          </a:p>
        </p:txBody>
      </p:sp>
      <p:sp>
        <p:nvSpPr>
          <p:cNvPr id="41" name="Title 3"/>
          <p:cNvSpPr>
            <a:spLocks noGrp="1"/>
          </p:cNvSpPr>
          <p:nvPr>
            <p:ph type="title"/>
          </p:nvPr>
        </p:nvSpPr>
        <p:spPr>
          <a:xfrm>
            <a:off x="563563" y="517526"/>
            <a:ext cx="8004175" cy="768476"/>
          </a:xfrm>
        </p:spPr>
        <p:txBody>
          <a:bodyPr/>
          <a:lstStyle/>
          <a:p>
            <a:r>
              <a:rPr lang="en-US" dirty="0"/>
              <a:t>Slide Title here</a:t>
            </a:r>
          </a:p>
        </p:txBody>
      </p:sp>
      <p:sp>
        <p:nvSpPr>
          <p:cNvPr id="12" name="Content Placeholder 5"/>
          <p:cNvSpPr txBox="1">
            <a:spLocks/>
          </p:cNvSpPr>
          <p:nvPr userDrawn="1"/>
        </p:nvSpPr>
        <p:spPr bwMode="auto">
          <a:xfrm>
            <a:off x="357189" y="4563361"/>
            <a:ext cx="8428890" cy="1337554"/>
          </a:xfrm>
          <a:prstGeom prst="roundRect">
            <a:avLst>
              <a:gd name="adj" fmla="val 6666"/>
            </a:avLst>
          </a:prstGeom>
          <a:solidFill>
            <a:srgbClr val="FFFFFF"/>
          </a:solidFill>
          <a:ln>
            <a:solidFill>
              <a:srgbClr val="F2F2F2">
                <a:alpha val="0"/>
              </a:srgbClr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43129" tIns="102939" rIns="205877" bIns="102939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0"/>
              </a:spcBef>
              <a:spcAft>
                <a:spcPts val="800"/>
              </a:spcAft>
              <a:buFont typeface="Arial" charset="0"/>
              <a:defRPr sz="2000" b="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0" indent="0" algn="l" rtl="0" eaLnBrk="1" fontAlgn="base" hangingPunct="1">
              <a:spcBef>
                <a:spcPct val="0"/>
              </a:spcBef>
              <a:spcAft>
                <a:spcPts val="600"/>
              </a:spcAft>
              <a:buFont typeface="Arial" charset="0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2pPr>
            <a:lvl3pPr marL="228600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3pPr>
            <a:lvl4pPr marL="458788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–"/>
              <a:defRPr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4pPr>
            <a:lvl5pPr marL="688975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16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5pPr>
            <a:lvl6pPr marL="860425" indent="-174625" algn="l" defTabSz="86042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 sz="1400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marL="860425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defRPr sz="1200" i="1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450"/>
              </a:spcAft>
            </a:pPr>
            <a:endParaRPr lang="en-US" sz="1400" dirty="0"/>
          </a:p>
        </p:txBody>
      </p:sp>
      <p:sp>
        <p:nvSpPr>
          <p:cNvPr id="15" name="Round Same Side Corner Rectangle 14"/>
          <p:cNvSpPr/>
          <p:nvPr userDrawn="1"/>
        </p:nvSpPr>
        <p:spPr>
          <a:xfrm rot="16200000">
            <a:off x="-220143" y="5143391"/>
            <a:ext cx="1337555" cy="182880"/>
          </a:xfrm>
          <a:prstGeom prst="round2SameRect">
            <a:avLst>
              <a:gd name="adj1" fmla="val 50000"/>
              <a:gd name="adj2" fmla="val 0"/>
            </a:avLst>
          </a:prstGeom>
          <a:gradFill>
            <a:gsLst>
              <a:gs pos="0">
                <a:schemeClr val="accent3"/>
              </a:gs>
              <a:gs pos="100000">
                <a:schemeClr val="accent4"/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/>
          </a:p>
        </p:txBody>
      </p:sp>
      <p:sp>
        <p:nvSpPr>
          <p:cNvPr id="16" name="Content Placeholder 5"/>
          <p:cNvSpPr txBox="1">
            <a:spLocks/>
          </p:cNvSpPr>
          <p:nvPr userDrawn="1"/>
        </p:nvSpPr>
        <p:spPr bwMode="auto">
          <a:xfrm>
            <a:off x="357189" y="3079388"/>
            <a:ext cx="8428890" cy="1337554"/>
          </a:xfrm>
          <a:prstGeom prst="roundRect">
            <a:avLst>
              <a:gd name="adj" fmla="val 6666"/>
            </a:avLst>
          </a:prstGeom>
          <a:solidFill>
            <a:srgbClr val="FFFFFF"/>
          </a:solidFill>
          <a:ln>
            <a:solidFill>
              <a:srgbClr val="F2F2F2">
                <a:alpha val="0"/>
              </a:srgbClr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43129" tIns="102939" rIns="205877" bIns="102939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0"/>
              </a:spcBef>
              <a:spcAft>
                <a:spcPts val="800"/>
              </a:spcAft>
              <a:buFont typeface="Arial" charset="0"/>
              <a:defRPr sz="2000" b="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0" indent="0" algn="l" rtl="0" eaLnBrk="1" fontAlgn="base" hangingPunct="1">
              <a:spcBef>
                <a:spcPct val="0"/>
              </a:spcBef>
              <a:spcAft>
                <a:spcPts val="600"/>
              </a:spcAft>
              <a:buFont typeface="Arial" charset="0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2pPr>
            <a:lvl3pPr marL="228600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3pPr>
            <a:lvl4pPr marL="458788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–"/>
              <a:defRPr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4pPr>
            <a:lvl5pPr marL="688975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16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5pPr>
            <a:lvl6pPr marL="860425" indent="-174625" algn="l" defTabSz="86042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 sz="1400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marL="860425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defRPr sz="1200" i="1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450"/>
              </a:spcAft>
            </a:pPr>
            <a:endParaRPr lang="en-US" sz="1400" dirty="0"/>
          </a:p>
        </p:txBody>
      </p:sp>
      <p:sp>
        <p:nvSpPr>
          <p:cNvPr id="17" name="Content Placeholder 5"/>
          <p:cNvSpPr txBox="1">
            <a:spLocks/>
          </p:cNvSpPr>
          <p:nvPr userDrawn="1"/>
        </p:nvSpPr>
        <p:spPr bwMode="auto">
          <a:xfrm>
            <a:off x="357189" y="1597788"/>
            <a:ext cx="8428890" cy="1337554"/>
          </a:xfrm>
          <a:prstGeom prst="roundRect">
            <a:avLst>
              <a:gd name="adj" fmla="val 6666"/>
            </a:avLst>
          </a:prstGeom>
          <a:solidFill>
            <a:srgbClr val="FFFFFF"/>
          </a:solidFill>
          <a:ln>
            <a:solidFill>
              <a:srgbClr val="F2F2F2">
                <a:alpha val="0"/>
              </a:srgbClr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43129" tIns="102939" rIns="205877" bIns="102939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0"/>
              </a:spcBef>
              <a:spcAft>
                <a:spcPts val="800"/>
              </a:spcAft>
              <a:buFont typeface="Arial" charset="0"/>
              <a:defRPr sz="2000" b="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0" indent="0" algn="l" rtl="0" eaLnBrk="1" fontAlgn="base" hangingPunct="1">
              <a:spcBef>
                <a:spcPct val="0"/>
              </a:spcBef>
              <a:spcAft>
                <a:spcPts val="600"/>
              </a:spcAft>
              <a:buFont typeface="Arial" charset="0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2pPr>
            <a:lvl3pPr marL="228600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3pPr>
            <a:lvl4pPr marL="458788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–"/>
              <a:defRPr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4pPr>
            <a:lvl5pPr marL="688975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16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5pPr>
            <a:lvl6pPr marL="860425" indent="-174625" algn="l" defTabSz="86042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 sz="1400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marL="860425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defRPr sz="1200" i="1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450"/>
              </a:spcAft>
            </a:pPr>
            <a:endParaRPr lang="en-US" sz="1400" dirty="0"/>
          </a:p>
        </p:txBody>
      </p:sp>
      <p:sp>
        <p:nvSpPr>
          <p:cNvPr id="18" name="Round Same Side Corner Rectangle 17"/>
          <p:cNvSpPr/>
          <p:nvPr userDrawn="1"/>
        </p:nvSpPr>
        <p:spPr>
          <a:xfrm rot="16200000">
            <a:off x="-220143" y="2177818"/>
            <a:ext cx="1337554" cy="182880"/>
          </a:xfrm>
          <a:prstGeom prst="round2SameRect">
            <a:avLst>
              <a:gd name="adj1" fmla="val 50000"/>
              <a:gd name="adj2" fmla="val 0"/>
            </a:avLst>
          </a:pr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/>
          </a:p>
        </p:txBody>
      </p:sp>
      <p:sp>
        <p:nvSpPr>
          <p:cNvPr id="21" name="Round Same Side Corner Rectangle 20"/>
          <p:cNvSpPr/>
          <p:nvPr userDrawn="1"/>
        </p:nvSpPr>
        <p:spPr>
          <a:xfrm rot="16200000">
            <a:off x="-220143" y="3659421"/>
            <a:ext cx="1337554" cy="182880"/>
          </a:xfrm>
          <a:prstGeom prst="round2SameRect">
            <a:avLst>
              <a:gd name="adj1" fmla="val 50000"/>
              <a:gd name="adj2" fmla="val 0"/>
            </a:avLst>
          </a:prstGeom>
          <a:gradFill>
            <a:gsLst>
              <a:gs pos="0">
                <a:schemeClr val="accent5"/>
              </a:gs>
              <a:gs pos="100000">
                <a:schemeClr val="accent6"/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5853" y="2044626"/>
            <a:ext cx="336409" cy="464082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5853" y="3528883"/>
            <a:ext cx="336409" cy="46408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5853" y="5002791"/>
            <a:ext cx="336409" cy="464080"/>
          </a:xfrm>
          <a:prstGeom prst="rect">
            <a:avLst/>
          </a:prstGeom>
        </p:spPr>
      </p:pic>
      <p:sp>
        <p:nvSpPr>
          <p:cNvPr id="25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673402" y="1693047"/>
            <a:ext cx="3521968" cy="1219747"/>
          </a:xfrm>
        </p:spPr>
        <p:txBody>
          <a:bodyPr/>
          <a:lstStyle>
            <a:lvl1pPr>
              <a:defRPr sz="1200">
                <a:solidFill>
                  <a:schemeClr val="accent1"/>
                </a:solidFill>
              </a:defRPr>
            </a:lvl1pPr>
            <a:lvl2pPr>
              <a:defRPr sz="12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6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673402" y="3177766"/>
            <a:ext cx="3521968" cy="1239175"/>
          </a:xfrm>
        </p:spPr>
        <p:txBody>
          <a:bodyPr/>
          <a:lstStyle>
            <a:lvl1pPr>
              <a:defRPr sz="1200">
                <a:solidFill>
                  <a:schemeClr val="accent5"/>
                </a:solidFill>
              </a:defRPr>
            </a:lvl1pPr>
            <a:lvl2pPr>
              <a:defRPr sz="12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7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673402" y="4667411"/>
            <a:ext cx="3521968" cy="1233499"/>
          </a:xfrm>
        </p:spPr>
        <p:txBody>
          <a:bodyPr/>
          <a:lstStyle>
            <a:lvl1pPr>
              <a:defRPr sz="1200">
                <a:solidFill>
                  <a:schemeClr val="accent3"/>
                </a:solidFill>
              </a:defRPr>
            </a:lvl1pPr>
            <a:lvl2pPr>
              <a:defRPr sz="12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8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4953228" y="1691545"/>
            <a:ext cx="3614511" cy="1219747"/>
          </a:xfrm>
        </p:spPr>
        <p:txBody>
          <a:bodyPr/>
          <a:lstStyle>
            <a:lvl1pPr>
              <a:defRPr sz="1200">
                <a:solidFill>
                  <a:schemeClr val="accent1"/>
                </a:solidFill>
              </a:defRPr>
            </a:lvl1pPr>
            <a:lvl2pPr>
              <a:defRPr sz="12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9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4953228" y="3176266"/>
            <a:ext cx="3614511" cy="1239175"/>
          </a:xfrm>
        </p:spPr>
        <p:txBody>
          <a:bodyPr/>
          <a:lstStyle>
            <a:lvl1pPr>
              <a:defRPr sz="1200">
                <a:solidFill>
                  <a:schemeClr val="accent5"/>
                </a:solidFill>
              </a:defRPr>
            </a:lvl1pPr>
            <a:lvl2pPr>
              <a:defRPr sz="12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0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4953228" y="4665909"/>
            <a:ext cx="3614511" cy="1233499"/>
          </a:xfrm>
        </p:spPr>
        <p:txBody>
          <a:bodyPr/>
          <a:lstStyle>
            <a:lvl1pPr>
              <a:defRPr sz="1200">
                <a:solidFill>
                  <a:schemeClr val="accent3"/>
                </a:solidFill>
              </a:defRPr>
            </a:lvl1pPr>
            <a:lvl2pPr>
              <a:defRPr sz="12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1" name="Text Placeholder 6"/>
          <p:cNvSpPr>
            <a:spLocks noGrp="1"/>
          </p:cNvSpPr>
          <p:nvPr>
            <p:ph type="body" sz="quarter" idx="22"/>
          </p:nvPr>
        </p:nvSpPr>
        <p:spPr>
          <a:xfrm>
            <a:off x="673402" y="1319750"/>
            <a:ext cx="3521968" cy="223715"/>
          </a:xfrm>
        </p:spPr>
        <p:txBody>
          <a:bodyPr/>
          <a:lstStyle>
            <a:lvl1pPr algn="l">
              <a:defRPr sz="1100" i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2" name="Text Placeholder 6"/>
          <p:cNvSpPr>
            <a:spLocks noGrp="1"/>
          </p:cNvSpPr>
          <p:nvPr>
            <p:ph type="body" sz="quarter" idx="23"/>
          </p:nvPr>
        </p:nvSpPr>
        <p:spPr>
          <a:xfrm>
            <a:off x="4953228" y="1319752"/>
            <a:ext cx="3614511" cy="204788"/>
          </a:xfrm>
        </p:spPr>
        <p:txBody>
          <a:bodyPr/>
          <a:lstStyle>
            <a:lvl1pPr algn="l">
              <a:defRPr sz="1100" i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6744" y="6093917"/>
            <a:ext cx="344391" cy="459188"/>
          </a:xfrm>
          <a:prstGeom prst="rect">
            <a:avLst/>
          </a:prstGeom>
        </p:spPr>
      </p:pic>
      <p:sp>
        <p:nvSpPr>
          <p:cNvPr id="33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327025" y="6302344"/>
            <a:ext cx="336550" cy="323883"/>
          </a:xfrm>
          <a:prstGeom prst="rect">
            <a:avLst/>
          </a:prstGeom>
        </p:spPr>
        <p:txBody>
          <a:bodyPr/>
          <a:lstStyle>
            <a:lvl1pPr>
              <a:defRPr sz="900" b="1">
                <a:solidFill>
                  <a:srgbClr val="666666"/>
                </a:solidFill>
              </a:defRPr>
            </a:lvl1pPr>
          </a:lstStyle>
          <a:p>
            <a:pPr>
              <a:defRPr/>
            </a:pPr>
            <a:fld id="{8074B6C9-7640-0346-9181-9D7622A3024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559161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4x1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5"/>
          <p:cNvSpPr txBox="1">
            <a:spLocks/>
          </p:cNvSpPr>
          <p:nvPr userDrawn="1"/>
        </p:nvSpPr>
        <p:spPr bwMode="auto">
          <a:xfrm>
            <a:off x="394261" y="1286005"/>
            <a:ext cx="8428890" cy="1046966"/>
          </a:xfrm>
          <a:prstGeom prst="roundRect">
            <a:avLst>
              <a:gd name="adj" fmla="val 10034"/>
            </a:avLst>
          </a:prstGeom>
          <a:solidFill>
            <a:srgbClr val="FFFFFF"/>
          </a:solidFill>
          <a:ln>
            <a:solidFill>
              <a:srgbClr val="F2F2F2">
                <a:alpha val="0"/>
              </a:srgbClr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274503" tIns="102939" rIns="137251" bIns="137251" numCol="1" anchor="ctr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0"/>
              </a:spcBef>
              <a:spcAft>
                <a:spcPts val="800"/>
              </a:spcAft>
              <a:buFont typeface="Arial" charset="0"/>
              <a:defRPr sz="2000" b="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0" indent="0" algn="l" rtl="0" eaLnBrk="1" fontAlgn="base" hangingPunct="1">
              <a:spcBef>
                <a:spcPct val="0"/>
              </a:spcBef>
              <a:spcAft>
                <a:spcPts val="600"/>
              </a:spcAft>
              <a:buFont typeface="Arial" charset="0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2pPr>
            <a:lvl3pPr marL="228600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3pPr>
            <a:lvl4pPr marL="458788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–"/>
              <a:defRPr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4pPr>
            <a:lvl5pPr marL="688975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16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5pPr>
            <a:lvl6pPr marL="860425" indent="-174625" algn="l" defTabSz="86042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 sz="1400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marL="860425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defRPr sz="1200" i="1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Aft>
                <a:spcPts val="450"/>
              </a:spcAft>
            </a:pPr>
            <a:endParaRPr lang="en-US" sz="1100" dirty="0">
              <a:solidFill>
                <a:srgbClr val="666666"/>
              </a:solidFill>
            </a:endParaRPr>
          </a:p>
        </p:txBody>
      </p:sp>
      <p:sp>
        <p:nvSpPr>
          <p:cNvPr id="13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914400" y="6334574"/>
            <a:ext cx="5773738" cy="291652"/>
          </a:xfrm>
          <a:prstGeom prst="rect">
            <a:avLst/>
          </a:prstGeom>
        </p:spPr>
        <p:txBody>
          <a:bodyPr/>
          <a:lstStyle>
            <a:lvl1pPr>
              <a:defRPr sz="500">
                <a:solidFill>
                  <a:srgbClr val="666666"/>
                </a:solidFill>
              </a:defRPr>
            </a:lvl1pPr>
          </a:lstStyle>
          <a:p>
            <a:r>
              <a:rPr lang="en-US" dirty="0"/>
              <a:t>© 2014 AT&amp;T Intellectual Property. All rights reserved. AT&amp;T and the AT&amp;T logo are trademarks of AT&amp;T Intellectual Property.</a:t>
            </a:r>
          </a:p>
        </p:txBody>
      </p:sp>
      <p:sp>
        <p:nvSpPr>
          <p:cNvPr id="41" name="Title 3"/>
          <p:cNvSpPr>
            <a:spLocks noGrp="1"/>
          </p:cNvSpPr>
          <p:nvPr>
            <p:ph type="title"/>
          </p:nvPr>
        </p:nvSpPr>
        <p:spPr>
          <a:xfrm>
            <a:off x="563563" y="517526"/>
            <a:ext cx="8004175" cy="768476"/>
          </a:xfrm>
        </p:spPr>
        <p:txBody>
          <a:bodyPr/>
          <a:lstStyle/>
          <a:p>
            <a:r>
              <a:rPr lang="en-US" dirty="0"/>
              <a:t>Slide Title here</a:t>
            </a:r>
          </a:p>
        </p:txBody>
      </p:sp>
      <p:sp>
        <p:nvSpPr>
          <p:cNvPr id="46" name="Content Placeholder 5"/>
          <p:cNvSpPr txBox="1">
            <a:spLocks/>
          </p:cNvSpPr>
          <p:nvPr userDrawn="1"/>
        </p:nvSpPr>
        <p:spPr bwMode="auto">
          <a:xfrm>
            <a:off x="357189" y="2506411"/>
            <a:ext cx="8428890" cy="1046966"/>
          </a:xfrm>
          <a:prstGeom prst="roundRect">
            <a:avLst>
              <a:gd name="adj" fmla="val 10034"/>
            </a:avLst>
          </a:prstGeom>
          <a:solidFill>
            <a:srgbClr val="FFFFFF"/>
          </a:solidFill>
          <a:ln>
            <a:solidFill>
              <a:srgbClr val="F2F2F2">
                <a:alpha val="0"/>
              </a:srgbClr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274503" tIns="102939" rIns="137251" bIns="137251" numCol="1" anchor="ctr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0"/>
              </a:spcBef>
              <a:spcAft>
                <a:spcPts val="800"/>
              </a:spcAft>
              <a:buFont typeface="Arial" charset="0"/>
              <a:defRPr sz="2000" b="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0" indent="0" algn="l" rtl="0" eaLnBrk="1" fontAlgn="base" hangingPunct="1">
              <a:spcBef>
                <a:spcPct val="0"/>
              </a:spcBef>
              <a:spcAft>
                <a:spcPts val="600"/>
              </a:spcAft>
              <a:buFont typeface="Arial" charset="0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2pPr>
            <a:lvl3pPr marL="228600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3pPr>
            <a:lvl4pPr marL="458788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–"/>
              <a:defRPr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4pPr>
            <a:lvl5pPr marL="688975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16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5pPr>
            <a:lvl6pPr marL="860425" indent="-174625" algn="l" defTabSz="86042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 sz="1400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marL="860425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defRPr sz="1200" i="1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Aft>
                <a:spcPts val="450"/>
              </a:spcAft>
            </a:pPr>
            <a:endParaRPr lang="en-US" sz="1100" dirty="0">
              <a:solidFill>
                <a:srgbClr val="666666"/>
              </a:solidFill>
            </a:endParaRPr>
          </a:p>
        </p:txBody>
      </p:sp>
      <p:sp>
        <p:nvSpPr>
          <p:cNvPr id="51" name="Content Placeholder 5"/>
          <p:cNvSpPr txBox="1">
            <a:spLocks/>
          </p:cNvSpPr>
          <p:nvPr userDrawn="1"/>
        </p:nvSpPr>
        <p:spPr bwMode="auto">
          <a:xfrm>
            <a:off x="357189" y="3726816"/>
            <a:ext cx="8428890" cy="1046966"/>
          </a:xfrm>
          <a:prstGeom prst="roundRect">
            <a:avLst>
              <a:gd name="adj" fmla="val 10034"/>
            </a:avLst>
          </a:prstGeom>
          <a:solidFill>
            <a:srgbClr val="FFFFFF"/>
          </a:solidFill>
          <a:ln>
            <a:solidFill>
              <a:srgbClr val="F2F2F2">
                <a:alpha val="0"/>
              </a:srgbClr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274503" tIns="102939" rIns="137251" bIns="137251" numCol="1" anchor="ctr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0"/>
              </a:spcBef>
              <a:spcAft>
                <a:spcPts val="800"/>
              </a:spcAft>
              <a:buFont typeface="Arial" charset="0"/>
              <a:defRPr sz="2000" b="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0" indent="0" algn="l" rtl="0" eaLnBrk="1" fontAlgn="base" hangingPunct="1">
              <a:spcBef>
                <a:spcPct val="0"/>
              </a:spcBef>
              <a:spcAft>
                <a:spcPts val="600"/>
              </a:spcAft>
              <a:buFont typeface="Arial" charset="0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2pPr>
            <a:lvl3pPr marL="228600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3pPr>
            <a:lvl4pPr marL="458788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–"/>
              <a:defRPr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4pPr>
            <a:lvl5pPr marL="688975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16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5pPr>
            <a:lvl6pPr marL="860425" indent="-174625" algn="l" defTabSz="86042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 sz="1400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marL="860425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defRPr sz="1200" i="1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Aft>
                <a:spcPts val="450"/>
              </a:spcAft>
            </a:pPr>
            <a:endParaRPr lang="en-US" sz="1100" dirty="0">
              <a:solidFill>
                <a:srgbClr val="666666"/>
              </a:solidFill>
            </a:endParaRPr>
          </a:p>
        </p:txBody>
      </p:sp>
      <p:sp>
        <p:nvSpPr>
          <p:cNvPr id="52" name="Content Placeholder 5"/>
          <p:cNvSpPr txBox="1">
            <a:spLocks/>
          </p:cNvSpPr>
          <p:nvPr userDrawn="1"/>
        </p:nvSpPr>
        <p:spPr bwMode="auto">
          <a:xfrm>
            <a:off x="357189" y="4947221"/>
            <a:ext cx="8428890" cy="1046966"/>
          </a:xfrm>
          <a:prstGeom prst="roundRect">
            <a:avLst>
              <a:gd name="adj" fmla="val 10034"/>
            </a:avLst>
          </a:prstGeom>
          <a:solidFill>
            <a:srgbClr val="FFFFFF"/>
          </a:solidFill>
          <a:ln>
            <a:solidFill>
              <a:srgbClr val="F2F2F2">
                <a:alpha val="0"/>
              </a:srgbClr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274503" tIns="102939" rIns="137251" bIns="137251" numCol="1" anchor="ctr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0"/>
              </a:spcBef>
              <a:spcAft>
                <a:spcPts val="800"/>
              </a:spcAft>
              <a:buFont typeface="Arial" charset="0"/>
              <a:defRPr sz="2000" b="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0" indent="0" algn="l" rtl="0" eaLnBrk="1" fontAlgn="base" hangingPunct="1">
              <a:spcBef>
                <a:spcPct val="0"/>
              </a:spcBef>
              <a:spcAft>
                <a:spcPts val="600"/>
              </a:spcAft>
              <a:buFont typeface="Arial" charset="0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2pPr>
            <a:lvl3pPr marL="228600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3pPr>
            <a:lvl4pPr marL="458788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–"/>
              <a:defRPr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4pPr>
            <a:lvl5pPr marL="688975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16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5pPr>
            <a:lvl6pPr marL="860425" indent="-174625" algn="l" defTabSz="86042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 sz="1400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marL="860425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defRPr sz="1200" i="1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Aft>
                <a:spcPts val="450"/>
              </a:spcAft>
            </a:pPr>
            <a:endParaRPr lang="en-US" sz="1100" dirty="0">
              <a:solidFill>
                <a:srgbClr val="666666"/>
              </a:solidFill>
            </a:endParaRPr>
          </a:p>
        </p:txBody>
      </p:sp>
      <p:sp>
        <p:nvSpPr>
          <p:cNvPr id="66" name="Round Same Side Corner Rectangle 65"/>
          <p:cNvSpPr/>
          <p:nvPr userDrawn="1"/>
        </p:nvSpPr>
        <p:spPr>
          <a:xfrm rot="16200000">
            <a:off x="-59931" y="1718044"/>
            <a:ext cx="1046969" cy="182880"/>
          </a:xfrm>
          <a:prstGeom prst="round2SameRect">
            <a:avLst>
              <a:gd name="adj1" fmla="val 50000"/>
              <a:gd name="adj2" fmla="val 0"/>
            </a:avLst>
          </a:pr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/>
          </a:p>
        </p:txBody>
      </p:sp>
      <p:sp>
        <p:nvSpPr>
          <p:cNvPr id="67" name="Round Same Side Corner Rectangle 66"/>
          <p:cNvSpPr/>
          <p:nvPr userDrawn="1"/>
        </p:nvSpPr>
        <p:spPr>
          <a:xfrm rot="16200000">
            <a:off x="-59934" y="4158854"/>
            <a:ext cx="1046968" cy="182880"/>
          </a:xfrm>
          <a:prstGeom prst="round2SameRect">
            <a:avLst>
              <a:gd name="adj1" fmla="val 50000"/>
              <a:gd name="adj2" fmla="val 0"/>
            </a:avLst>
          </a:prstGeom>
          <a:gradFill>
            <a:gsLst>
              <a:gs pos="0">
                <a:schemeClr val="accent3"/>
              </a:gs>
              <a:gs pos="100000">
                <a:schemeClr val="accent4"/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/>
          </a:p>
        </p:txBody>
      </p:sp>
      <p:sp>
        <p:nvSpPr>
          <p:cNvPr id="68" name="Round Same Side Corner Rectangle 67"/>
          <p:cNvSpPr/>
          <p:nvPr userDrawn="1"/>
        </p:nvSpPr>
        <p:spPr>
          <a:xfrm rot="16200000">
            <a:off x="-59934" y="5379260"/>
            <a:ext cx="1046968" cy="182880"/>
          </a:xfrm>
          <a:prstGeom prst="round2SameRect">
            <a:avLst>
              <a:gd name="adj1" fmla="val 50000"/>
              <a:gd name="adj2" fmla="val 0"/>
            </a:avLst>
          </a:prstGeom>
          <a:gradFill>
            <a:gsLst>
              <a:gs pos="0">
                <a:srgbClr val="81017E"/>
              </a:gs>
              <a:gs pos="100000">
                <a:srgbClr val="DA0081"/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/>
          </a:p>
        </p:txBody>
      </p:sp>
      <p:sp>
        <p:nvSpPr>
          <p:cNvPr id="69" name="Round Same Side Corner Rectangle 68"/>
          <p:cNvSpPr/>
          <p:nvPr userDrawn="1"/>
        </p:nvSpPr>
        <p:spPr>
          <a:xfrm rot="16200000">
            <a:off x="-59931" y="2938449"/>
            <a:ext cx="1046969" cy="182880"/>
          </a:xfrm>
          <a:prstGeom prst="round2SameRect">
            <a:avLst>
              <a:gd name="adj1" fmla="val 50000"/>
              <a:gd name="adj2" fmla="val 0"/>
            </a:avLst>
          </a:prstGeom>
          <a:gradFill>
            <a:gsLst>
              <a:gs pos="0">
                <a:schemeClr val="accent5"/>
              </a:gs>
              <a:gs pos="100000">
                <a:schemeClr val="accent6"/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/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716990" y="1403350"/>
            <a:ext cx="7850749" cy="930275"/>
          </a:xfrm>
        </p:spPr>
        <p:txBody>
          <a:bodyPr/>
          <a:lstStyle>
            <a:lvl1pPr>
              <a:defRPr sz="1200">
                <a:solidFill>
                  <a:schemeClr val="accent1"/>
                </a:solidFill>
              </a:defRPr>
            </a:lvl1pPr>
            <a:lvl2pPr>
              <a:defRPr sz="12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716990" y="2623097"/>
            <a:ext cx="7850749" cy="930275"/>
          </a:xfrm>
        </p:spPr>
        <p:txBody>
          <a:bodyPr/>
          <a:lstStyle>
            <a:lvl1pPr>
              <a:defRPr sz="1200">
                <a:solidFill>
                  <a:schemeClr val="accent5"/>
                </a:solidFill>
              </a:defRPr>
            </a:lvl1pPr>
            <a:lvl2pPr>
              <a:defRPr sz="12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716990" y="3844162"/>
            <a:ext cx="7850749" cy="930275"/>
          </a:xfrm>
        </p:spPr>
        <p:txBody>
          <a:bodyPr/>
          <a:lstStyle>
            <a:lvl1pPr>
              <a:defRPr sz="1200">
                <a:solidFill>
                  <a:schemeClr val="accent3"/>
                </a:solidFill>
              </a:defRPr>
            </a:lvl1pPr>
            <a:lvl2pPr>
              <a:defRPr sz="12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0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716990" y="5063909"/>
            <a:ext cx="7850749" cy="930275"/>
          </a:xfrm>
        </p:spPr>
        <p:txBody>
          <a:bodyPr/>
          <a:lstStyle>
            <a:lvl1pPr>
              <a:defRPr sz="1200">
                <a:solidFill>
                  <a:srgbClr val="7030A0"/>
                </a:solidFill>
              </a:defRPr>
            </a:lvl1pPr>
            <a:lvl2pPr>
              <a:defRPr sz="12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6744" y="6093917"/>
            <a:ext cx="344391" cy="459188"/>
          </a:xfrm>
          <a:prstGeom prst="rect">
            <a:avLst/>
          </a:prstGeom>
        </p:spPr>
      </p:pic>
      <p:sp>
        <p:nvSpPr>
          <p:cNvPr id="21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327025" y="6302344"/>
            <a:ext cx="336550" cy="323883"/>
          </a:xfrm>
          <a:prstGeom prst="rect">
            <a:avLst/>
          </a:prstGeom>
        </p:spPr>
        <p:txBody>
          <a:bodyPr/>
          <a:lstStyle>
            <a:lvl1pPr>
              <a:defRPr sz="900" b="1">
                <a:solidFill>
                  <a:srgbClr val="666666"/>
                </a:solidFill>
              </a:defRPr>
            </a:lvl1pPr>
          </a:lstStyle>
          <a:p>
            <a:pPr>
              <a:defRPr/>
            </a:pPr>
            <a:fld id="{8074B6C9-7640-0346-9181-9D7622A3024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48294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3x4 progress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914400" y="6334574"/>
            <a:ext cx="5773738" cy="291652"/>
          </a:xfrm>
          <a:prstGeom prst="rect">
            <a:avLst/>
          </a:prstGeom>
        </p:spPr>
        <p:txBody>
          <a:bodyPr/>
          <a:lstStyle>
            <a:lvl1pPr>
              <a:defRPr sz="500">
                <a:solidFill>
                  <a:srgbClr val="666666"/>
                </a:solidFill>
              </a:defRPr>
            </a:lvl1pPr>
          </a:lstStyle>
          <a:p>
            <a:r>
              <a:rPr lang="en-US" dirty="0"/>
              <a:t>© 2014 AT&amp;T Intellectual Property. All rights reserved. AT&amp;T and the AT&amp;T logo are trademarks of AT&amp;T Intellectual Property.</a:t>
            </a:r>
          </a:p>
        </p:txBody>
      </p:sp>
      <p:sp>
        <p:nvSpPr>
          <p:cNvPr id="41" name="Title 3"/>
          <p:cNvSpPr>
            <a:spLocks noGrp="1"/>
          </p:cNvSpPr>
          <p:nvPr>
            <p:ph type="title"/>
          </p:nvPr>
        </p:nvSpPr>
        <p:spPr>
          <a:xfrm>
            <a:off x="563563" y="517526"/>
            <a:ext cx="8004175" cy="768476"/>
          </a:xfrm>
        </p:spPr>
        <p:txBody>
          <a:bodyPr/>
          <a:lstStyle/>
          <a:p>
            <a:r>
              <a:rPr lang="en-US" dirty="0"/>
              <a:t>Slide Title here</a:t>
            </a:r>
          </a:p>
        </p:txBody>
      </p:sp>
      <p:sp>
        <p:nvSpPr>
          <p:cNvPr id="12" name="Content Placeholder 5"/>
          <p:cNvSpPr txBox="1">
            <a:spLocks/>
          </p:cNvSpPr>
          <p:nvPr userDrawn="1"/>
        </p:nvSpPr>
        <p:spPr bwMode="auto">
          <a:xfrm>
            <a:off x="357189" y="4563361"/>
            <a:ext cx="8428890" cy="1337554"/>
          </a:xfrm>
          <a:prstGeom prst="roundRect">
            <a:avLst>
              <a:gd name="adj" fmla="val 6666"/>
            </a:avLst>
          </a:prstGeom>
          <a:solidFill>
            <a:srgbClr val="FFFFFF"/>
          </a:solidFill>
          <a:ln>
            <a:solidFill>
              <a:srgbClr val="F2F2F2">
                <a:alpha val="0"/>
              </a:srgbClr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43129" tIns="102939" rIns="205877" bIns="102939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0"/>
              </a:spcBef>
              <a:spcAft>
                <a:spcPts val="800"/>
              </a:spcAft>
              <a:buFont typeface="Arial" charset="0"/>
              <a:defRPr sz="2000" b="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0" indent="0" algn="l" rtl="0" eaLnBrk="1" fontAlgn="base" hangingPunct="1">
              <a:spcBef>
                <a:spcPct val="0"/>
              </a:spcBef>
              <a:spcAft>
                <a:spcPts val="600"/>
              </a:spcAft>
              <a:buFont typeface="Arial" charset="0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2pPr>
            <a:lvl3pPr marL="228600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3pPr>
            <a:lvl4pPr marL="458788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–"/>
              <a:defRPr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4pPr>
            <a:lvl5pPr marL="688975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16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5pPr>
            <a:lvl6pPr marL="860425" indent="-174625" algn="l" defTabSz="86042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 sz="1400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marL="860425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defRPr sz="1200" i="1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450"/>
              </a:spcAft>
            </a:pPr>
            <a:endParaRPr lang="en-US" sz="1400" dirty="0"/>
          </a:p>
        </p:txBody>
      </p:sp>
      <p:sp>
        <p:nvSpPr>
          <p:cNvPr id="15" name="Round Same Side Corner Rectangle 14"/>
          <p:cNvSpPr/>
          <p:nvPr userDrawn="1"/>
        </p:nvSpPr>
        <p:spPr>
          <a:xfrm rot="16200000">
            <a:off x="-220143" y="5143391"/>
            <a:ext cx="1337555" cy="182880"/>
          </a:xfrm>
          <a:prstGeom prst="round2SameRect">
            <a:avLst>
              <a:gd name="adj1" fmla="val 50000"/>
              <a:gd name="adj2" fmla="val 0"/>
            </a:avLst>
          </a:prstGeom>
          <a:gradFill>
            <a:gsLst>
              <a:gs pos="0">
                <a:schemeClr val="accent3"/>
              </a:gs>
              <a:gs pos="100000">
                <a:schemeClr val="accent4"/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/>
          </a:p>
        </p:txBody>
      </p:sp>
      <p:sp>
        <p:nvSpPr>
          <p:cNvPr id="16" name="Content Placeholder 5"/>
          <p:cNvSpPr txBox="1">
            <a:spLocks/>
          </p:cNvSpPr>
          <p:nvPr userDrawn="1"/>
        </p:nvSpPr>
        <p:spPr bwMode="auto">
          <a:xfrm>
            <a:off x="357189" y="3079388"/>
            <a:ext cx="8428890" cy="1337554"/>
          </a:xfrm>
          <a:prstGeom prst="roundRect">
            <a:avLst>
              <a:gd name="adj" fmla="val 6666"/>
            </a:avLst>
          </a:prstGeom>
          <a:solidFill>
            <a:srgbClr val="FFFFFF"/>
          </a:solidFill>
          <a:ln>
            <a:solidFill>
              <a:srgbClr val="F2F2F2">
                <a:alpha val="0"/>
              </a:srgbClr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43129" tIns="102939" rIns="205877" bIns="102939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0"/>
              </a:spcBef>
              <a:spcAft>
                <a:spcPts val="800"/>
              </a:spcAft>
              <a:buFont typeface="Arial" charset="0"/>
              <a:defRPr sz="2000" b="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0" indent="0" algn="l" rtl="0" eaLnBrk="1" fontAlgn="base" hangingPunct="1">
              <a:spcBef>
                <a:spcPct val="0"/>
              </a:spcBef>
              <a:spcAft>
                <a:spcPts val="600"/>
              </a:spcAft>
              <a:buFont typeface="Arial" charset="0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2pPr>
            <a:lvl3pPr marL="228600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3pPr>
            <a:lvl4pPr marL="458788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–"/>
              <a:defRPr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4pPr>
            <a:lvl5pPr marL="688975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16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5pPr>
            <a:lvl6pPr marL="860425" indent="-174625" algn="l" defTabSz="86042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 sz="1400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marL="860425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defRPr sz="1200" i="1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450"/>
              </a:spcAft>
            </a:pPr>
            <a:endParaRPr lang="en-US" sz="1400" dirty="0"/>
          </a:p>
        </p:txBody>
      </p:sp>
      <p:sp>
        <p:nvSpPr>
          <p:cNvPr id="17" name="Content Placeholder 5"/>
          <p:cNvSpPr txBox="1">
            <a:spLocks/>
          </p:cNvSpPr>
          <p:nvPr userDrawn="1"/>
        </p:nvSpPr>
        <p:spPr bwMode="auto">
          <a:xfrm>
            <a:off x="357189" y="1597788"/>
            <a:ext cx="8428890" cy="1337554"/>
          </a:xfrm>
          <a:prstGeom prst="roundRect">
            <a:avLst>
              <a:gd name="adj" fmla="val 6666"/>
            </a:avLst>
          </a:prstGeom>
          <a:solidFill>
            <a:srgbClr val="FFFFFF"/>
          </a:solidFill>
          <a:ln>
            <a:solidFill>
              <a:srgbClr val="F2F2F2">
                <a:alpha val="0"/>
              </a:srgbClr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43129" tIns="102939" rIns="205877" bIns="102939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0"/>
              </a:spcBef>
              <a:spcAft>
                <a:spcPts val="800"/>
              </a:spcAft>
              <a:buFont typeface="Arial" charset="0"/>
              <a:defRPr sz="2000" b="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0" indent="0" algn="l" rtl="0" eaLnBrk="1" fontAlgn="base" hangingPunct="1">
              <a:spcBef>
                <a:spcPct val="0"/>
              </a:spcBef>
              <a:spcAft>
                <a:spcPts val="600"/>
              </a:spcAft>
              <a:buFont typeface="Arial" charset="0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2pPr>
            <a:lvl3pPr marL="228600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3pPr>
            <a:lvl4pPr marL="458788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–"/>
              <a:defRPr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4pPr>
            <a:lvl5pPr marL="688975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16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5pPr>
            <a:lvl6pPr marL="860425" indent="-174625" algn="l" defTabSz="86042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 sz="1400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marL="860425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defRPr sz="1200" i="1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450"/>
              </a:spcAft>
            </a:pPr>
            <a:endParaRPr lang="en-US" sz="1400" dirty="0"/>
          </a:p>
        </p:txBody>
      </p:sp>
      <p:sp>
        <p:nvSpPr>
          <p:cNvPr id="18" name="Round Same Side Corner Rectangle 17"/>
          <p:cNvSpPr/>
          <p:nvPr userDrawn="1"/>
        </p:nvSpPr>
        <p:spPr>
          <a:xfrm rot="16200000">
            <a:off x="-220143" y="2177818"/>
            <a:ext cx="1337554" cy="182880"/>
          </a:xfrm>
          <a:prstGeom prst="round2SameRect">
            <a:avLst>
              <a:gd name="adj1" fmla="val 50000"/>
              <a:gd name="adj2" fmla="val 0"/>
            </a:avLst>
          </a:pr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/>
          </a:p>
        </p:txBody>
      </p:sp>
      <p:sp>
        <p:nvSpPr>
          <p:cNvPr id="21" name="Round Same Side Corner Rectangle 20"/>
          <p:cNvSpPr/>
          <p:nvPr userDrawn="1"/>
        </p:nvSpPr>
        <p:spPr>
          <a:xfrm rot="16200000">
            <a:off x="-220143" y="3659421"/>
            <a:ext cx="1337554" cy="182880"/>
          </a:xfrm>
          <a:prstGeom prst="round2SameRect">
            <a:avLst>
              <a:gd name="adj1" fmla="val 50000"/>
              <a:gd name="adj2" fmla="val 0"/>
            </a:avLst>
          </a:prstGeom>
          <a:gradFill>
            <a:gsLst>
              <a:gs pos="0">
                <a:schemeClr val="accent5"/>
              </a:gs>
              <a:gs pos="100000">
                <a:schemeClr val="accent6"/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 userDrawn="1"/>
        </p:nvCxnSpPr>
        <p:spPr>
          <a:xfrm flipV="1">
            <a:off x="2247274" y="4566053"/>
            <a:ext cx="0" cy="1337555"/>
          </a:xfrm>
          <a:prstGeom prst="line">
            <a:avLst/>
          </a:prstGeom>
          <a:ln w="9525" cmpd="sng">
            <a:gradFill flip="none" rotWithShape="1">
              <a:gsLst>
                <a:gs pos="0">
                  <a:schemeClr val="accent3"/>
                </a:gs>
                <a:gs pos="100000">
                  <a:schemeClr val="accent4"/>
                </a:gs>
              </a:gsLst>
              <a:lin ang="5400000" scaled="0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2247274" y="3082090"/>
            <a:ext cx="0" cy="1337554"/>
          </a:xfrm>
          <a:prstGeom prst="line">
            <a:avLst/>
          </a:prstGeom>
          <a:ln w="9525" cmpd="sng">
            <a:gradFill flip="none" rotWithShape="1">
              <a:gsLst>
                <a:gs pos="0">
                  <a:schemeClr val="accent5"/>
                </a:gs>
                <a:gs pos="100000">
                  <a:schemeClr val="accent6"/>
                </a:gs>
              </a:gsLst>
              <a:lin ang="5400000" scaled="0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flipV="1">
            <a:off x="2247274" y="1600484"/>
            <a:ext cx="0" cy="1337554"/>
          </a:xfrm>
          <a:prstGeom prst="line">
            <a:avLst/>
          </a:prstGeom>
          <a:ln w="9525" cmpd="sng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 userDrawn="1"/>
        </p:nvCxnSpPr>
        <p:spPr>
          <a:xfrm flipV="1">
            <a:off x="4423877" y="1600484"/>
            <a:ext cx="0" cy="1337554"/>
          </a:xfrm>
          <a:prstGeom prst="line">
            <a:avLst/>
          </a:prstGeom>
          <a:ln w="9525" cmpd="sng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 userDrawn="1"/>
        </p:nvCxnSpPr>
        <p:spPr>
          <a:xfrm flipV="1">
            <a:off x="6600268" y="1600484"/>
            <a:ext cx="0" cy="1337554"/>
          </a:xfrm>
          <a:prstGeom prst="line">
            <a:avLst/>
          </a:prstGeom>
          <a:ln w="9525" cmpd="sng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 userDrawn="1"/>
        </p:nvCxnSpPr>
        <p:spPr>
          <a:xfrm flipV="1">
            <a:off x="4423877" y="4566053"/>
            <a:ext cx="0" cy="1337555"/>
          </a:xfrm>
          <a:prstGeom prst="line">
            <a:avLst/>
          </a:prstGeom>
          <a:ln w="9525" cmpd="sng">
            <a:gradFill flip="none" rotWithShape="1">
              <a:gsLst>
                <a:gs pos="0">
                  <a:schemeClr val="accent3"/>
                </a:gs>
                <a:gs pos="100000">
                  <a:schemeClr val="accent4"/>
                </a:gs>
              </a:gsLst>
              <a:lin ang="5400000" scaled="0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 userDrawn="1"/>
        </p:nvCxnSpPr>
        <p:spPr>
          <a:xfrm flipV="1">
            <a:off x="4423877" y="3082090"/>
            <a:ext cx="0" cy="1337554"/>
          </a:xfrm>
          <a:prstGeom prst="line">
            <a:avLst/>
          </a:prstGeom>
          <a:ln w="9525" cmpd="sng">
            <a:gradFill flip="none" rotWithShape="1">
              <a:gsLst>
                <a:gs pos="0">
                  <a:schemeClr val="accent5"/>
                </a:gs>
                <a:gs pos="100000">
                  <a:schemeClr val="accent6"/>
                </a:gs>
              </a:gsLst>
              <a:lin ang="5400000" scaled="0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 userDrawn="1"/>
        </p:nvCxnSpPr>
        <p:spPr>
          <a:xfrm flipV="1">
            <a:off x="6600268" y="4566053"/>
            <a:ext cx="0" cy="1337555"/>
          </a:xfrm>
          <a:prstGeom prst="line">
            <a:avLst/>
          </a:prstGeom>
          <a:ln w="9525" cmpd="sng">
            <a:gradFill flip="none" rotWithShape="1">
              <a:gsLst>
                <a:gs pos="0">
                  <a:schemeClr val="accent3"/>
                </a:gs>
                <a:gs pos="100000">
                  <a:schemeClr val="accent4"/>
                </a:gs>
              </a:gsLst>
              <a:lin ang="5400000" scaled="0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 userDrawn="1"/>
        </p:nvCxnSpPr>
        <p:spPr>
          <a:xfrm flipV="1">
            <a:off x="6600268" y="3082090"/>
            <a:ext cx="0" cy="1337554"/>
          </a:xfrm>
          <a:prstGeom prst="line">
            <a:avLst/>
          </a:prstGeom>
          <a:ln w="9525" cmpd="sng">
            <a:gradFill flip="none" rotWithShape="1">
              <a:gsLst>
                <a:gs pos="0">
                  <a:schemeClr val="accent5"/>
                </a:gs>
                <a:gs pos="100000">
                  <a:schemeClr val="accent6"/>
                </a:gs>
              </a:gsLst>
              <a:lin ang="5400000" scaled="0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1" name="Group 60"/>
          <p:cNvGrpSpPr/>
          <p:nvPr userDrawn="1"/>
        </p:nvGrpSpPr>
        <p:grpSpPr>
          <a:xfrm>
            <a:off x="2201738" y="1280427"/>
            <a:ext cx="6625971" cy="230872"/>
            <a:chOff x="2201735" y="1280427"/>
            <a:chExt cx="6625971" cy="230872"/>
          </a:xfrm>
        </p:grpSpPr>
        <p:cxnSp>
          <p:nvCxnSpPr>
            <p:cNvPr id="62" name="Straight Arrow Connector 61"/>
            <p:cNvCxnSpPr/>
            <p:nvPr/>
          </p:nvCxnSpPr>
          <p:spPr>
            <a:xfrm>
              <a:off x="2247274" y="1397537"/>
              <a:ext cx="6538804" cy="0"/>
            </a:xfrm>
            <a:prstGeom prst="straightConnector1">
              <a:avLst/>
            </a:prstGeom>
            <a:ln w="28575" cap="rnd" cmpd="sng">
              <a:solidFill>
                <a:schemeClr val="tx1">
                  <a:lumMod val="65000"/>
                  <a:lumOff val="35000"/>
                </a:schemeClr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63" name="Picture 62" descr="CATO_PPT_elements-39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01735" y="1280427"/>
              <a:ext cx="222911" cy="230872"/>
            </a:xfrm>
            <a:prstGeom prst="rect">
              <a:avLst/>
            </a:prstGeom>
          </p:spPr>
        </p:pic>
        <p:pic>
          <p:nvPicPr>
            <p:cNvPr id="64" name="Picture 63" descr="CATO_PPT_elements-39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8610068" y="1284659"/>
              <a:ext cx="217638" cy="225411"/>
            </a:xfrm>
            <a:prstGeom prst="rect">
              <a:avLst/>
            </a:prstGeom>
          </p:spPr>
        </p:pic>
      </p:grpSp>
      <p:sp>
        <p:nvSpPr>
          <p:cNvPr id="25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50757" y="1728790"/>
            <a:ext cx="1464401" cy="1209674"/>
          </a:xfrm>
        </p:spPr>
        <p:txBody>
          <a:bodyPr/>
          <a:lstStyle>
            <a:lvl1pPr>
              <a:defRPr sz="12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9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49630" y="3193874"/>
            <a:ext cx="1464401" cy="1209674"/>
          </a:xfrm>
        </p:spPr>
        <p:txBody>
          <a:bodyPr/>
          <a:lstStyle>
            <a:lvl1pPr>
              <a:defRPr sz="1200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648503" y="4686118"/>
            <a:ext cx="1464401" cy="1209674"/>
          </a:xfrm>
        </p:spPr>
        <p:txBody>
          <a:bodyPr/>
          <a:lstStyle>
            <a:lvl1pPr>
              <a:defRPr sz="12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352281" y="1765001"/>
            <a:ext cx="1933914" cy="1170337"/>
          </a:xfrm>
        </p:spPr>
        <p:txBody>
          <a:bodyPr/>
          <a:lstStyle>
            <a:lvl1pPr>
              <a:defRPr sz="11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2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4544170" y="1763499"/>
            <a:ext cx="1933914" cy="1170337"/>
          </a:xfrm>
        </p:spPr>
        <p:txBody>
          <a:bodyPr/>
          <a:lstStyle>
            <a:lvl1pPr>
              <a:defRPr sz="11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3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6731725" y="1772553"/>
            <a:ext cx="1933914" cy="1170337"/>
          </a:xfrm>
        </p:spPr>
        <p:txBody>
          <a:bodyPr/>
          <a:lstStyle>
            <a:lvl1pPr>
              <a:defRPr sz="11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4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2357951" y="3223430"/>
            <a:ext cx="1933914" cy="1170337"/>
          </a:xfrm>
        </p:spPr>
        <p:txBody>
          <a:bodyPr/>
          <a:lstStyle>
            <a:lvl1pPr>
              <a:defRPr sz="11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5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4549840" y="3221929"/>
            <a:ext cx="1933914" cy="1170337"/>
          </a:xfrm>
        </p:spPr>
        <p:txBody>
          <a:bodyPr/>
          <a:lstStyle>
            <a:lvl1pPr>
              <a:defRPr sz="11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6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6737395" y="3230982"/>
            <a:ext cx="1933914" cy="1170337"/>
          </a:xfrm>
        </p:spPr>
        <p:txBody>
          <a:bodyPr/>
          <a:lstStyle>
            <a:lvl1pPr>
              <a:defRPr sz="11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4" name="Text Placeholder 4"/>
          <p:cNvSpPr>
            <a:spLocks noGrp="1"/>
          </p:cNvSpPr>
          <p:nvPr>
            <p:ph type="body" sz="quarter" idx="19"/>
          </p:nvPr>
        </p:nvSpPr>
        <p:spPr>
          <a:xfrm>
            <a:off x="2357951" y="4722330"/>
            <a:ext cx="1933914" cy="1170337"/>
          </a:xfrm>
        </p:spPr>
        <p:txBody>
          <a:bodyPr/>
          <a:lstStyle>
            <a:lvl1pPr>
              <a:defRPr sz="11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5" name="Text Placeholder 4"/>
          <p:cNvSpPr>
            <a:spLocks noGrp="1"/>
          </p:cNvSpPr>
          <p:nvPr>
            <p:ph type="body" sz="quarter" idx="20"/>
          </p:nvPr>
        </p:nvSpPr>
        <p:spPr>
          <a:xfrm>
            <a:off x="4549840" y="4720829"/>
            <a:ext cx="1933914" cy="1170337"/>
          </a:xfrm>
        </p:spPr>
        <p:txBody>
          <a:bodyPr/>
          <a:lstStyle>
            <a:lvl1pPr>
              <a:defRPr sz="11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6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6737395" y="4729882"/>
            <a:ext cx="1933914" cy="1170337"/>
          </a:xfrm>
        </p:spPr>
        <p:txBody>
          <a:bodyPr/>
          <a:lstStyle>
            <a:lvl1pPr>
              <a:defRPr sz="11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7" name="Text Placeholder 6"/>
          <p:cNvSpPr>
            <a:spLocks noGrp="1"/>
          </p:cNvSpPr>
          <p:nvPr>
            <p:ph type="body" sz="quarter" idx="22"/>
          </p:nvPr>
        </p:nvSpPr>
        <p:spPr>
          <a:xfrm>
            <a:off x="2201737" y="1067491"/>
            <a:ext cx="1588487" cy="197236"/>
          </a:xfrm>
        </p:spPr>
        <p:txBody>
          <a:bodyPr/>
          <a:lstStyle>
            <a:lvl1pPr>
              <a:defRPr sz="1100" i="1"/>
            </a:lvl1pPr>
          </a:lstStyle>
          <a:p>
            <a:pPr lvl="0"/>
            <a:r>
              <a:rPr lang="en-US" dirty="0"/>
              <a:t>Click to edit Master</a:t>
            </a:r>
          </a:p>
        </p:txBody>
      </p:sp>
      <p:sp>
        <p:nvSpPr>
          <p:cNvPr id="48" name="Text Placeholder 6"/>
          <p:cNvSpPr>
            <a:spLocks noGrp="1"/>
          </p:cNvSpPr>
          <p:nvPr>
            <p:ph type="body" sz="quarter" idx="23"/>
          </p:nvPr>
        </p:nvSpPr>
        <p:spPr>
          <a:xfrm>
            <a:off x="7388870" y="1067490"/>
            <a:ext cx="1527973" cy="204788"/>
          </a:xfrm>
        </p:spPr>
        <p:txBody>
          <a:bodyPr/>
          <a:lstStyle>
            <a:lvl1pPr>
              <a:defRPr sz="1100" i="1"/>
            </a:lvl1pPr>
          </a:lstStyle>
          <a:p>
            <a:pPr lvl="0"/>
            <a:r>
              <a:rPr lang="en-US" dirty="0"/>
              <a:t>Click to edit Master</a:t>
            </a:r>
          </a:p>
        </p:txBody>
      </p:sp>
      <p:pic>
        <p:nvPicPr>
          <p:cNvPr id="50" name="Picture 4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6744" y="6093917"/>
            <a:ext cx="344391" cy="459188"/>
          </a:xfrm>
          <a:prstGeom prst="rect">
            <a:avLst/>
          </a:prstGeom>
        </p:spPr>
      </p:pic>
      <p:sp>
        <p:nvSpPr>
          <p:cNvPr id="49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327025" y="6302344"/>
            <a:ext cx="336550" cy="323883"/>
          </a:xfrm>
          <a:prstGeom prst="rect">
            <a:avLst/>
          </a:prstGeom>
        </p:spPr>
        <p:txBody>
          <a:bodyPr/>
          <a:lstStyle>
            <a:lvl1pPr>
              <a:defRPr sz="900" b="1">
                <a:solidFill>
                  <a:srgbClr val="666666"/>
                </a:solidFill>
              </a:defRPr>
            </a:lvl1pPr>
          </a:lstStyle>
          <a:p>
            <a:pPr>
              <a:defRPr/>
            </a:pPr>
            <a:fld id="{8074B6C9-7640-0346-9181-9D7622A3024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907387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3x4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914400" y="6334574"/>
            <a:ext cx="5773738" cy="291652"/>
          </a:xfrm>
          <a:prstGeom prst="rect">
            <a:avLst/>
          </a:prstGeom>
        </p:spPr>
        <p:txBody>
          <a:bodyPr/>
          <a:lstStyle>
            <a:lvl1pPr>
              <a:defRPr sz="500">
                <a:solidFill>
                  <a:srgbClr val="666666"/>
                </a:solidFill>
              </a:defRPr>
            </a:lvl1pPr>
          </a:lstStyle>
          <a:p>
            <a:r>
              <a:rPr lang="en-US" dirty="0"/>
              <a:t>© 2014 AT&amp;T Intellectual Property. All rights reserved. AT&amp;T and the AT&amp;T logo are trademarks of AT&amp;T Intellectual Property.</a:t>
            </a:r>
          </a:p>
        </p:txBody>
      </p:sp>
      <p:sp>
        <p:nvSpPr>
          <p:cNvPr id="41" name="Title 3"/>
          <p:cNvSpPr>
            <a:spLocks noGrp="1"/>
          </p:cNvSpPr>
          <p:nvPr>
            <p:ph type="title"/>
          </p:nvPr>
        </p:nvSpPr>
        <p:spPr>
          <a:xfrm>
            <a:off x="563563" y="517526"/>
            <a:ext cx="8004175" cy="768476"/>
          </a:xfrm>
        </p:spPr>
        <p:txBody>
          <a:bodyPr/>
          <a:lstStyle/>
          <a:p>
            <a:r>
              <a:rPr lang="en-US" dirty="0"/>
              <a:t>Slide Title here</a:t>
            </a:r>
          </a:p>
        </p:txBody>
      </p:sp>
      <p:sp>
        <p:nvSpPr>
          <p:cNvPr id="12" name="Content Placeholder 5"/>
          <p:cNvSpPr txBox="1">
            <a:spLocks/>
          </p:cNvSpPr>
          <p:nvPr userDrawn="1"/>
        </p:nvSpPr>
        <p:spPr bwMode="auto">
          <a:xfrm>
            <a:off x="357189" y="4563361"/>
            <a:ext cx="8428890" cy="1337554"/>
          </a:xfrm>
          <a:prstGeom prst="roundRect">
            <a:avLst>
              <a:gd name="adj" fmla="val 6666"/>
            </a:avLst>
          </a:prstGeom>
          <a:solidFill>
            <a:srgbClr val="FFFFFF"/>
          </a:solidFill>
          <a:ln>
            <a:solidFill>
              <a:srgbClr val="F2F2F2">
                <a:alpha val="0"/>
              </a:srgbClr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43129" tIns="102939" rIns="205877" bIns="102939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0"/>
              </a:spcBef>
              <a:spcAft>
                <a:spcPts val="800"/>
              </a:spcAft>
              <a:buFont typeface="Arial" charset="0"/>
              <a:defRPr sz="2000" b="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0" indent="0" algn="l" rtl="0" eaLnBrk="1" fontAlgn="base" hangingPunct="1">
              <a:spcBef>
                <a:spcPct val="0"/>
              </a:spcBef>
              <a:spcAft>
                <a:spcPts val="600"/>
              </a:spcAft>
              <a:buFont typeface="Arial" charset="0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2pPr>
            <a:lvl3pPr marL="228600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3pPr>
            <a:lvl4pPr marL="458788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–"/>
              <a:defRPr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4pPr>
            <a:lvl5pPr marL="688975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16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5pPr>
            <a:lvl6pPr marL="860425" indent="-174625" algn="l" defTabSz="86042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 sz="1400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marL="860425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defRPr sz="1200" i="1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450"/>
              </a:spcAft>
            </a:pPr>
            <a:endParaRPr lang="en-US" sz="1400" dirty="0"/>
          </a:p>
        </p:txBody>
      </p:sp>
      <p:sp>
        <p:nvSpPr>
          <p:cNvPr id="15" name="Round Same Side Corner Rectangle 14"/>
          <p:cNvSpPr/>
          <p:nvPr userDrawn="1"/>
        </p:nvSpPr>
        <p:spPr>
          <a:xfrm rot="16200000">
            <a:off x="-220143" y="5143391"/>
            <a:ext cx="1337555" cy="182880"/>
          </a:xfrm>
          <a:prstGeom prst="round2SameRect">
            <a:avLst>
              <a:gd name="adj1" fmla="val 50000"/>
              <a:gd name="adj2" fmla="val 0"/>
            </a:avLst>
          </a:prstGeom>
          <a:gradFill>
            <a:gsLst>
              <a:gs pos="0">
                <a:schemeClr val="accent3"/>
              </a:gs>
              <a:gs pos="100000">
                <a:schemeClr val="accent4"/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/>
          </a:p>
        </p:txBody>
      </p:sp>
      <p:sp>
        <p:nvSpPr>
          <p:cNvPr id="16" name="Content Placeholder 5"/>
          <p:cNvSpPr txBox="1">
            <a:spLocks/>
          </p:cNvSpPr>
          <p:nvPr userDrawn="1"/>
        </p:nvSpPr>
        <p:spPr bwMode="auto">
          <a:xfrm>
            <a:off x="357189" y="3079388"/>
            <a:ext cx="8428890" cy="1337554"/>
          </a:xfrm>
          <a:prstGeom prst="roundRect">
            <a:avLst>
              <a:gd name="adj" fmla="val 6666"/>
            </a:avLst>
          </a:prstGeom>
          <a:solidFill>
            <a:srgbClr val="FFFFFF"/>
          </a:solidFill>
          <a:ln>
            <a:solidFill>
              <a:srgbClr val="F2F2F2">
                <a:alpha val="0"/>
              </a:srgbClr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43129" tIns="102939" rIns="205877" bIns="102939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0"/>
              </a:spcBef>
              <a:spcAft>
                <a:spcPts val="800"/>
              </a:spcAft>
              <a:buFont typeface="Arial" charset="0"/>
              <a:defRPr sz="2000" b="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0" indent="0" algn="l" rtl="0" eaLnBrk="1" fontAlgn="base" hangingPunct="1">
              <a:spcBef>
                <a:spcPct val="0"/>
              </a:spcBef>
              <a:spcAft>
                <a:spcPts val="600"/>
              </a:spcAft>
              <a:buFont typeface="Arial" charset="0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2pPr>
            <a:lvl3pPr marL="228600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3pPr>
            <a:lvl4pPr marL="458788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–"/>
              <a:defRPr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4pPr>
            <a:lvl5pPr marL="688975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16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5pPr>
            <a:lvl6pPr marL="860425" indent="-174625" algn="l" defTabSz="86042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 sz="1400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marL="860425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defRPr sz="1200" i="1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450"/>
              </a:spcAft>
            </a:pPr>
            <a:endParaRPr lang="en-US" sz="1400" dirty="0"/>
          </a:p>
        </p:txBody>
      </p:sp>
      <p:sp>
        <p:nvSpPr>
          <p:cNvPr id="17" name="Content Placeholder 5"/>
          <p:cNvSpPr txBox="1">
            <a:spLocks/>
          </p:cNvSpPr>
          <p:nvPr userDrawn="1"/>
        </p:nvSpPr>
        <p:spPr bwMode="auto">
          <a:xfrm>
            <a:off x="357189" y="1597788"/>
            <a:ext cx="8428890" cy="1337554"/>
          </a:xfrm>
          <a:prstGeom prst="roundRect">
            <a:avLst>
              <a:gd name="adj" fmla="val 6666"/>
            </a:avLst>
          </a:prstGeom>
          <a:solidFill>
            <a:srgbClr val="FFFFFF"/>
          </a:solidFill>
          <a:ln>
            <a:solidFill>
              <a:srgbClr val="F2F2F2">
                <a:alpha val="0"/>
              </a:srgbClr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43129" tIns="102939" rIns="205877" bIns="102939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0"/>
              </a:spcBef>
              <a:spcAft>
                <a:spcPts val="800"/>
              </a:spcAft>
              <a:buFont typeface="Arial" charset="0"/>
              <a:defRPr sz="2000" b="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0" indent="0" algn="l" rtl="0" eaLnBrk="1" fontAlgn="base" hangingPunct="1">
              <a:spcBef>
                <a:spcPct val="0"/>
              </a:spcBef>
              <a:spcAft>
                <a:spcPts val="600"/>
              </a:spcAft>
              <a:buFont typeface="Arial" charset="0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2pPr>
            <a:lvl3pPr marL="228600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3pPr>
            <a:lvl4pPr marL="458788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–"/>
              <a:defRPr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4pPr>
            <a:lvl5pPr marL="688975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16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5pPr>
            <a:lvl6pPr marL="860425" indent="-174625" algn="l" defTabSz="86042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 sz="1400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marL="860425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defRPr sz="1200" i="1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450"/>
              </a:spcAft>
            </a:pPr>
            <a:endParaRPr lang="en-US" sz="1400" dirty="0"/>
          </a:p>
        </p:txBody>
      </p:sp>
      <p:sp>
        <p:nvSpPr>
          <p:cNvPr id="18" name="Round Same Side Corner Rectangle 17"/>
          <p:cNvSpPr/>
          <p:nvPr userDrawn="1"/>
        </p:nvSpPr>
        <p:spPr>
          <a:xfrm rot="16200000">
            <a:off x="-220143" y="2177818"/>
            <a:ext cx="1337554" cy="182880"/>
          </a:xfrm>
          <a:prstGeom prst="round2SameRect">
            <a:avLst>
              <a:gd name="adj1" fmla="val 50000"/>
              <a:gd name="adj2" fmla="val 0"/>
            </a:avLst>
          </a:pr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/>
          </a:p>
        </p:txBody>
      </p:sp>
      <p:sp>
        <p:nvSpPr>
          <p:cNvPr id="21" name="Round Same Side Corner Rectangle 20"/>
          <p:cNvSpPr/>
          <p:nvPr userDrawn="1"/>
        </p:nvSpPr>
        <p:spPr>
          <a:xfrm rot="16200000">
            <a:off x="-220143" y="3659421"/>
            <a:ext cx="1337554" cy="182880"/>
          </a:xfrm>
          <a:prstGeom prst="round2SameRect">
            <a:avLst>
              <a:gd name="adj1" fmla="val 50000"/>
              <a:gd name="adj2" fmla="val 0"/>
            </a:avLst>
          </a:prstGeom>
          <a:gradFill>
            <a:gsLst>
              <a:gs pos="0">
                <a:schemeClr val="accent5"/>
              </a:gs>
              <a:gs pos="100000">
                <a:schemeClr val="accent6"/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 userDrawn="1"/>
        </p:nvCxnSpPr>
        <p:spPr>
          <a:xfrm flipV="1">
            <a:off x="2247274" y="4566053"/>
            <a:ext cx="0" cy="1337555"/>
          </a:xfrm>
          <a:prstGeom prst="line">
            <a:avLst/>
          </a:prstGeom>
          <a:ln w="9525" cmpd="sng">
            <a:gradFill flip="none" rotWithShape="1">
              <a:gsLst>
                <a:gs pos="0">
                  <a:schemeClr val="accent3"/>
                </a:gs>
                <a:gs pos="100000">
                  <a:schemeClr val="accent4"/>
                </a:gs>
              </a:gsLst>
              <a:lin ang="5400000" scaled="0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2247274" y="3082090"/>
            <a:ext cx="0" cy="1337554"/>
          </a:xfrm>
          <a:prstGeom prst="line">
            <a:avLst/>
          </a:prstGeom>
          <a:ln w="9525" cmpd="sng">
            <a:gradFill flip="none" rotWithShape="1">
              <a:gsLst>
                <a:gs pos="0">
                  <a:schemeClr val="accent5"/>
                </a:gs>
                <a:gs pos="100000">
                  <a:schemeClr val="accent6"/>
                </a:gs>
              </a:gsLst>
              <a:lin ang="5400000" scaled="0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flipV="1">
            <a:off x="2247274" y="1600484"/>
            <a:ext cx="0" cy="1337554"/>
          </a:xfrm>
          <a:prstGeom prst="line">
            <a:avLst/>
          </a:prstGeom>
          <a:ln w="9525" cmpd="sng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 userDrawn="1"/>
        </p:nvCxnSpPr>
        <p:spPr>
          <a:xfrm flipV="1">
            <a:off x="4423877" y="1600484"/>
            <a:ext cx="0" cy="1337554"/>
          </a:xfrm>
          <a:prstGeom prst="line">
            <a:avLst/>
          </a:prstGeom>
          <a:ln w="9525" cmpd="sng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 userDrawn="1"/>
        </p:nvCxnSpPr>
        <p:spPr>
          <a:xfrm flipV="1">
            <a:off x="6600268" y="1600484"/>
            <a:ext cx="0" cy="1337554"/>
          </a:xfrm>
          <a:prstGeom prst="line">
            <a:avLst/>
          </a:prstGeom>
          <a:ln w="9525" cmpd="sng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 userDrawn="1"/>
        </p:nvCxnSpPr>
        <p:spPr>
          <a:xfrm flipV="1">
            <a:off x="4423877" y="4566053"/>
            <a:ext cx="0" cy="1337555"/>
          </a:xfrm>
          <a:prstGeom prst="line">
            <a:avLst/>
          </a:prstGeom>
          <a:ln w="9525" cmpd="sng">
            <a:gradFill flip="none" rotWithShape="1">
              <a:gsLst>
                <a:gs pos="0">
                  <a:schemeClr val="accent3"/>
                </a:gs>
                <a:gs pos="100000">
                  <a:schemeClr val="accent4"/>
                </a:gs>
              </a:gsLst>
              <a:lin ang="5400000" scaled="0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 userDrawn="1"/>
        </p:nvCxnSpPr>
        <p:spPr>
          <a:xfrm flipV="1">
            <a:off x="4423877" y="3082090"/>
            <a:ext cx="0" cy="1337554"/>
          </a:xfrm>
          <a:prstGeom prst="line">
            <a:avLst/>
          </a:prstGeom>
          <a:ln w="9525" cmpd="sng">
            <a:gradFill flip="none" rotWithShape="1">
              <a:gsLst>
                <a:gs pos="0">
                  <a:schemeClr val="accent5"/>
                </a:gs>
                <a:gs pos="100000">
                  <a:schemeClr val="accent6"/>
                </a:gs>
              </a:gsLst>
              <a:lin ang="5400000" scaled="0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 userDrawn="1"/>
        </p:nvCxnSpPr>
        <p:spPr>
          <a:xfrm flipV="1">
            <a:off x="6600268" y="4566053"/>
            <a:ext cx="0" cy="1337555"/>
          </a:xfrm>
          <a:prstGeom prst="line">
            <a:avLst/>
          </a:prstGeom>
          <a:ln w="9525" cmpd="sng">
            <a:gradFill flip="none" rotWithShape="1">
              <a:gsLst>
                <a:gs pos="0">
                  <a:schemeClr val="accent3"/>
                </a:gs>
                <a:gs pos="100000">
                  <a:schemeClr val="accent4"/>
                </a:gs>
              </a:gsLst>
              <a:lin ang="5400000" scaled="0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 userDrawn="1"/>
        </p:nvCxnSpPr>
        <p:spPr>
          <a:xfrm flipV="1">
            <a:off x="6600268" y="3082090"/>
            <a:ext cx="0" cy="1337554"/>
          </a:xfrm>
          <a:prstGeom prst="line">
            <a:avLst/>
          </a:prstGeom>
          <a:ln w="9525" cmpd="sng">
            <a:gradFill flip="none" rotWithShape="1">
              <a:gsLst>
                <a:gs pos="0">
                  <a:schemeClr val="accent5"/>
                </a:gs>
                <a:gs pos="100000">
                  <a:schemeClr val="accent6"/>
                </a:gs>
              </a:gsLst>
              <a:lin ang="5400000" scaled="0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2247274" y="4566053"/>
            <a:ext cx="0" cy="1337555"/>
          </a:xfrm>
          <a:prstGeom prst="line">
            <a:avLst/>
          </a:prstGeom>
          <a:ln w="9525" cmpd="sng">
            <a:gradFill flip="none" rotWithShape="1">
              <a:gsLst>
                <a:gs pos="0">
                  <a:schemeClr val="accent3"/>
                </a:gs>
                <a:gs pos="100000">
                  <a:schemeClr val="accent4"/>
                </a:gs>
              </a:gsLst>
              <a:lin ang="5400000" scaled="0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 flipV="1">
            <a:off x="2247274" y="3082090"/>
            <a:ext cx="0" cy="1337554"/>
          </a:xfrm>
          <a:prstGeom prst="line">
            <a:avLst/>
          </a:prstGeom>
          <a:ln w="9525" cmpd="sng">
            <a:gradFill flip="none" rotWithShape="1">
              <a:gsLst>
                <a:gs pos="0">
                  <a:schemeClr val="accent5"/>
                </a:gs>
                <a:gs pos="100000">
                  <a:schemeClr val="accent6"/>
                </a:gs>
              </a:gsLst>
              <a:lin ang="5400000" scaled="0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 flipV="1">
            <a:off x="2247274" y="1600484"/>
            <a:ext cx="0" cy="1337554"/>
          </a:xfrm>
          <a:prstGeom prst="line">
            <a:avLst/>
          </a:prstGeom>
          <a:ln w="9525" cmpd="sng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 userDrawn="1"/>
        </p:nvCxnSpPr>
        <p:spPr>
          <a:xfrm flipV="1">
            <a:off x="4423877" y="1600484"/>
            <a:ext cx="0" cy="1337554"/>
          </a:xfrm>
          <a:prstGeom prst="line">
            <a:avLst/>
          </a:prstGeom>
          <a:ln w="9525" cmpd="sng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 userDrawn="1"/>
        </p:nvCxnSpPr>
        <p:spPr>
          <a:xfrm flipV="1">
            <a:off x="6600268" y="1600484"/>
            <a:ext cx="0" cy="1337554"/>
          </a:xfrm>
          <a:prstGeom prst="line">
            <a:avLst/>
          </a:prstGeom>
          <a:ln w="9525" cmpd="sng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 flipV="1">
            <a:off x="4423877" y="4566053"/>
            <a:ext cx="0" cy="1337555"/>
          </a:xfrm>
          <a:prstGeom prst="line">
            <a:avLst/>
          </a:prstGeom>
          <a:ln w="9525" cmpd="sng">
            <a:gradFill flip="none" rotWithShape="1">
              <a:gsLst>
                <a:gs pos="0">
                  <a:schemeClr val="accent3"/>
                </a:gs>
                <a:gs pos="100000">
                  <a:schemeClr val="accent4"/>
                </a:gs>
              </a:gsLst>
              <a:lin ang="5400000" scaled="0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 flipV="1">
            <a:off x="4423877" y="3082090"/>
            <a:ext cx="0" cy="1337554"/>
          </a:xfrm>
          <a:prstGeom prst="line">
            <a:avLst/>
          </a:prstGeom>
          <a:ln w="9525" cmpd="sng">
            <a:gradFill flip="none" rotWithShape="1">
              <a:gsLst>
                <a:gs pos="0">
                  <a:schemeClr val="accent5"/>
                </a:gs>
                <a:gs pos="100000">
                  <a:schemeClr val="accent6"/>
                </a:gs>
              </a:gsLst>
              <a:lin ang="5400000" scaled="0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 userDrawn="1"/>
        </p:nvCxnSpPr>
        <p:spPr>
          <a:xfrm flipV="1">
            <a:off x="6600268" y="4566053"/>
            <a:ext cx="0" cy="1337555"/>
          </a:xfrm>
          <a:prstGeom prst="line">
            <a:avLst/>
          </a:prstGeom>
          <a:ln w="9525" cmpd="sng">
            <a:gradFill flip="none" rotWithShape="1">
              <a:gsLst>
                <a:gs pos="0">
                  <a:schemeClr val="accent3"/>
                </a:gs>
                <a:gs pos="100000">
                  <a:schemeClr val="accent4"/>
                </a:gs>
              </a:gsLst>
              <a:lin ang="5400000" scaled="0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 userDrawn="1"/>
        </p:nvCxnSpPr>
        <p:spPr>
          <a:xfrm flipV="1">
            <a:off x="6600268" y="3082090"/>
            <a:ext cx="0" cy="1337554"/>
          </a:xfrm>
          <a:prstGeom prst="line">
            <a:avLst/>
          </a:prstGeom>
          <a:ln w="9525" cmpd="sng">
            <a:gradFill flip="none" rotWithShape="1">
              <a:gsLst>
                <a:gs pos="0">
                  <a:schemeClr val="accent5"/>
                </a:gs>
                <a:gs pos="100000">
                  <a:schemeClr val="accent6"/>
                </a:gs>
              </a:gsLst>
              <a:lin ang="5400000" scaled="0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50757" y="1728790"/>
            <a:ext cx="1464401" cy="1209674"/>
          </a:xfrm>
        </p:spPr>
        <p:txBody>
          <a:bodyPr/>
          <a:lstStyle>
            <a:lvl1pPr>
              <a:defRPr sz="12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49630" y="3193874"/>
            <a:ext cx="1464401" cy="1209674"/>
          </a:xfrm>
        </p:spPr>
        <p:txBody>
          <a:bodyPr/>
          <a:lstStyle>
            <a:lvl1pPr>
              <a:defRPr sz="1200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648503" y="4686118"/>
            <a:ext cx="1464401" cy="1209674"/>
          </a:xfrm>
        </p:spPr>
        <p:txBody>
          <a:bodyPr/>
          <a:lstStyle>
            <a:lvl1pPr>
              <a:defRPr sz="12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352281" y="1765001"/>
            <a:ext cx="1933914" cy="1170337"/>
          </a:xfrm>
        </p:spPr>
        <p:txBody>
          <a:bodyPr/>
          <a:lstStyle>
            <a:lvl1pPr>
              <a:defRPr sz="11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6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4544170" y="1763499"/>
            <a:ext cx="1933914" cy="1170337"/>
          </a:xfrm>
        </p:spPr>
        <p:txBody>
          <a:bodyPr/>
          <a:lstStyle>
            <a:lvl1pPr>
              <a:defRPr sz="11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7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6731725" y="1772553"/>
            <a:ext cx="1933914" cy="1170337"/>
          </a:xfrm>
        </p:spPr>
        <p:txBody>
          <a:bodyPr/>
          <a:lstStyle>
            <a:lvl1pPr>
              <a:defRPr sz="11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8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2357951" y="3223430"/>
            <a:ext cx="1933914" cy="1170337"/>
          </a:xfrm>
        </p:spPr>
        <p:txBody>
          <a:bodyPr/>
          <a:lstStyle>
            <a:lvl1pPr>
              <a:defRPr sz="11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4549840" y="3221929"/>
            <a:ext cx="1933914" cy="1170337"/>
          </a:xfrm>
        </p:spPr>
        <p:txBody>
          <a:bodyPr/>
          <a:lstStyle>
            <a:lvl1pPr>
              <a:defRPr sz="11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0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6737395" y="3230982"/>
            <a:ext cx="1933914" cy="1170337"/>
          </a:xfrm>
        </p:spPr>
        <p:txBody>
          <a:bodyPr/>
          <a:lstStyle>
            <a:lvl1pPr>
              <a:defRPr sz="11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9"/>
          </p:nvPr>
        </p:nvSpPr>
        <p:spPr>
          <a:xfrm>
            <a:off x="2357951" y="4722330"/>
            <a:ext cx="1933914" cy="1170337"/>
          </a:xfrm>
        </p:spPr>
        <p:txBody>
          <a:bodyPr/>
          <a:lstStyle>
            <a:lvl1pPr>
              <a:defRPr sz="11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2" name="Text Placeholder 4"/>
          <p:cNvSpPr>
            <a:spLocks noGrp="1"/>
          </p:cNvSpPr>
          <p:nvPr>
            <p:ph type="body" sz="quarter" idx="20"/>
          </p:nvPr>
        </p:nvSpPr>
        <p:spPr>
          <a:xfrm>
            <a:off x="4549840" y="4720829"/>
            <a:ext cx="1933914" cy="1170337"/>
          </a:xfrm>
        </p:spPr>
        <p:txBody>
          <a:bodyPr/>
          <a:lstStyle>
            <a:lvl1pPr>
              <a:defRPr sz="11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3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6737395" y="4729882"/>
            <a:ext cx="1933914" cy="1170337"/>
          </a:xfrm>
        </p:spPr>
        <p:txBody>
          <a:bodyPr/>
          <a:lstStyle>
            <a:lvl1pPr>
              <a:defRPr sz="11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4" name="Text Placeholder 6"/>
          <p:cNvSpPr>
            <a:spLocks noGrp="1"/>
          </p:cNvSpPr>
          <p:nvPr>
            <p:ph type="body" sz="quarter" idx="22"/>
          </p:nvPr>
        </p:nvSpPr>
        <p:spPr>
          <a:xfrm>
            <a:off x="2362820" y="1330027"/>
            <a:ext cx="1929047" cy="190221"/>
          </a:xfrm>
        </p:spPr>
        <p:txBody>
          <a:bodyPr/>
          <a:lstStyle>
            <a:lvl1pPr>
              <a:defRPr sz="1100" i="1"/>
            </a:lvl1pPr>
          </a:lstStyle>
          <a:p>
            <a:pPr lvl="0"/>
            <a:r>
              <a:rPr lang="en-US" dirty="0"/>
              <a:t>Click to edit Master</a:t>
            </a:r>
          </a:p>
        </p:txBody>
      </p:sp>
      <p:sp>
        <p:nvSpPr>
          <p:cNvPr id="55" name="Text Placeholder 6"/>
          <p:cNvSpPr>
            <a:spLocks noGrp="1"/>
          </p:cNvSpPr>
          <p:nvPr>
            <p:ph type="body" sz="quarter" idx="23"/>
          </p:nvPr>
        </p:nvSpPr>
        <p:spPr>
          <a:xfrm>
            <a:off x="4572190" y="1330026"/>
            <a:ext cx="1911565" cy="206675"/>
          </a:xfrm>
        </p:spPr>
        <p:txBody>
          <a:bodyPr/>
          <a:lstStyle>
            <a:lvl1pPr>
              <a:defRPr sz="1100" i="1"/>
            </a:lvl1pPr>
          </a:lstStyle>
          <a:p>
            <a:pPr lvl="0"/>
            <a:r>
              <a:rPr lang="en-US" dirty="0"/>
              <a:t>Click to edit Master</a:t>
            </a:r>
          </a:p>
        </p:txBody>
      </p:sp>
      <p:sp>
        <p:nvSpPr>
          <p:cNvPr id="56" name="Text Placeholder 6"/>
          <p:cNvSpPr>
            <a:spLocks noGrp="1"/>
          </p:cNvSpPr>
          <p:nvPr>
            <p:ph type="body" sz="quarter" idx="24"/>
          </p:nvPr>
        </p:nvSpPr>
        <p:spPr>
          <a:xfrm>
            <a:off x="6731726" y="1322473"/>
            <a:ext cx="1933914" cy="214227"/>
          </a:xfrm>
        </p:spPr>
        <p:txBody>
          <a:bodyPr/>
          <a:lstStyle>
            <a:lvl1pPr>
              <a:defRPr sz="1100" i="1"/>
            </a:lvl1pPr>
          </a:lstStyle>
          <a:p>
            <a:pPr lvl="0"/>
            <a:r>
              <a:rPr lang="en-US" dirty="0"/>
              <a:t>Click to edit Master</a:t>
            </a:r>
          </a:p>
        </p:txBody>
      </p:sp>
      <p:pic>
        <p:nvPicPr>
          <p:cNvPr id="58" name="Picture 5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6744" y="6093917"/>
            <a:ext cx="344391" cy="459188"/>
          </a:xfrm>
          <a:prstGeom prst="rect">
            <a:avLst/>
          </a:prstGeom>
        </p:spPr>
      </p:pic>
      <p:sp>
        <p:nvSpPr>
          <p:cNvPr id="57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327025" y="6302344"/>
            <a:ext cx="336550" cy="323883"/>
          </a:xfrm>
          <a:prstGeom prst="rect">
            <a:avLst/>
          </a:prstGeom>
        </p:spPr>
        <p:txBody>
          <a:bodyPr/>
          <a:lstStyle>
            <a:lvl1pPr>
              <a:defRPr sz="900" b="1">
                <a:solidFill>
                  <a:srgbClr val="666666"/>
                </a:solidFill>
              </a:defRPr>
            </a:lvl1pPr>
          </a:lstStyle>
          <a:p>
            <a:pPr>
              <a:defRPr/>
            </a:pPr>
            <a:fld id="{8074B6C9-7640-0346-9181-9D7622A3024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178305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3 section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914400" y="6334574"/>
            <a:ext cx="5773738" cy="291652"/>
          </a:xfrm>
          <a:prstGeom prst="rect">
            <a:avLst/>
          </a:prstGeom>
        </p:spPr>
        <p:txBody>
          <a:bodyPr/>
          <a:lstStyle>
            <a:lvl1pPr>
              <a:defRPr sz="500">
                <a:solidFill>
                  <a:srgbClr val="666666"/>
                </a:solidFill>
              </a:defRPr>
            </a:lvl1pPr>
          </a:lstStyle>
          <a:p>
            <a:r>
              <a:rPr lang="en-US" dirty="0"/>
              <a:t>© 2014 AT&amp;T Intellectual Property. All rights reserved. AT&amp;T and the AT&amp;T logo are trademarks of AT&amp;T Intellectual Property.</a:t>
            </a:r>
          </a:p>
        </p:txBody>
      </p:sp>
      <p:sp>
        <p:nvSpPr>
          <p:cNvPr id="41" name="Title 3"/>
          <p:cNvSpPr>
            <a:spLocks noGrp="1"/>
          </p:cNvSpPr>
          <p:nvPr>
            <p:ph type="title"/>
          </p:nvPr>
        </p:nvSpPr>
        <p:spPr>
          <a:xfrm>
            <a:off x="563563" y="517526"/>
            <a:ext cx="8004175" cy="768476"/>
          </a:xfrm>
        </p:spPr>
        <p:txBody>
          <a:bodyPr/>
          <a:lstStyle/>
          <a:p>
            <a:r>
              <a:rPr lang="en-US" dirty="0"/>
              <a:t>Slide Title here</a:t>
            </a:r>
          </a:p>
        </p:txBody>
      </p:sp>
      <p:sp>
        <p:nvSpPr>
          <p:cNvPr id="21" name="Rounded Rectangle 20"/>
          <p:cNvSpPr/>
          <p:nvPr userDrawn="1"/>
        </p:nvSpPr>
        <p:spPr>
          <a:xfrm>
            <a:off x="444711" y="2441567"/>
            <a:ext cx="8216647" cy="646405"/>
          </a:xfrm>
          <a:prstGeom prst="roundRect">
            <a:avLst>
              <a:gd name="adj" fmla="val 15046"/>
            </a:avLst>
          </a:prstGeom>
          <a:solidFill>
            <a:schemeClr val="bg1"/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t"/>
          <a:lstStyle/>
          <a:p>
            <a:endParaRPr lang="en-US" dirty="0">
              <a:solidFill>
                <a:srgbClr val="6E6F71"/>
              </a:solidFill>
              <a:latin typeface="Calibri"/>
            </a:endParaRPr>
          </a:p>
          <a:p>
            <a:endParaRPr lang="en-US" dirty="0">
              <a:solidFill>
                <a:srgbClr val="6E6F71"/>
              </a:solidFill>
              <a:latin typeface="Calibri"/>
            </a:endParaRPr>
          </a:p>
          <a:p>
            <a:endParaRPr lang="en-US" dirty="0">
              <a:solidFill>
                <a:srgbClr val="6E6F71"/>
              </a:solidFill>
              <a:latin typeface="Calibri"/>
            </a:endParaRPr>
          </a:p>
        </p:txBody>
      </p:sp>
      <p:sp>
        <p:nvSpPr>
          <p:cNvPr id="22" name="Rounded Rectangle 21"/>
          <p:cNvSpPr/>
          <p:nvPr userDrawn="1"/>
        </p:nvSpPr>
        <p:spPr>
          <a:xfrm>
            <a:off x="444711" y="3193567"/>
            <a:ext cx="8216647" cy="646405"/>
          </a:xfrm>
          <a:prstGeom prst="roundRect">
            <a:avLst>
              <a:gd name="adj" fmla="val 12940"/>
            </a:avLst>
          </a:prstGeom>
          <a:solidFill>
            <a:schemeClr val="bg1"/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t"/>
          <a:lstStyle/>
          <a:p>
            <a:endParaRPr lang="en-US" dirty="0">
              <a:solidFill>
                <a:srgbClr val="6E6F71"/>
              </a:solidFill>
              <a:latin typeface="Calibri"/>
            </a:endParaRPr>
          </a:p>
          <a:p>
            <a:endParaRPr lang="en-US" dirty="0">
              <a:solidFill>
                <a:srgbClr val="6E6F71"/>
              </a:solidFill>
              <a:latin typeface="Calibri"/>
            </a:endParaRPr>
          </a:p>
          <a:p>
            <a:endParaRPr lang="en-US" dirty="0">
              <a:solidFill>
                <a:srgbClr val="6E6F71"/>
              </a:solidFill>
              <a:latin typeface="Calibri"/>
            </a:endParaRPr>
          </a:p>
        </p:txBody>
      </p:sp>
      <p:sp>
        <p:nvSpPr>
          <p:cNvPr id="23" name="Rounded Rectangle 22"/>
          <p:cNvSpPr/>
          <p:nvPr userDrawn="1"/>
        </p:nvSpPr>
        <p:spPr>
          <a:xfrm>
            <a:off x="444711" y="3944611"/>
            <a:ext cx="8216647" cy="646405"/>
          </a:xfrm>
          <a:prstGeom prst="roundRect">
            <a:avLst>
              <a:gd name="adj" fmla="val 15112"/>
            </a:avLst>
          </a:prstGeom>
          <a:solidFill>
            <a:schemeClr val="bg1"/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t"/>
          <a:lstStyle/>
          <a:p>
            <a:endParaRPr lang="en-US" dirty="0">
              <a:solidFill>
                <a:srgbClr val="6E6F71"/>
              </a:solidFill>
              <a:latin typeface="Calibri"/>
            </a:endParaRPr>
          </a:p>
          <a:p>
            <a:endParaRPr lang="en-US" dirty="0">
              <a:solidFill>
                <a:srgbClr val="6E6F71"/>
              </a:solidFill>
              <a:latin typeface="Calibri"/>
            </a:endParaRPr>
          </a:p>
          <a:p>
            <a:endParaRPr lang="en-US" dirty="0">
              <a:solidFill>
                <a:srgbClr val="6E6F71"/>
              </a:solidFill>
              <a:latin typeface="Calibri"/>
            </a:endParaRPr>
          </a:p>
        </p:txBody>
      </p:sp>
      <p:sp>
        <p:nvSpPr>
          <p:cNvPr id="24" name="Round Same Side Corner Rectangle 23"/>
          <p:cNvSpPr/>
          <p:nvPr userDrawn="1"/>
        </p:nvSpPr>
        <p:spPr>
          <a:xfrm rot="16200000">
            <a:off x="212947" y="4176369"/>
            <a:ext cx="646407" cy="182880"/>
          </a:xfrm>
          <a:prstGeom prst="round2SameRect">
            <a:avLst>
              <a:gd name="adj1" fmla="val 50000"/>
              <a:gd name="adj2" fmla="val 0"/>
            </a:avLst>
          </a:pr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/>
          </a:p>
        </p:txBody>
      </p:sp>
      <p:sp>
        <p:nvSpPr>
          <p:cNvPr id="25" name="Round Same Side Corner Rectangle 24"/>
          <p:cNvSpPr/>
          <p:nvPr userDrawn="1"/>
        </p:nvSpPr>
        <p:spPr>
          <a:xfrm rot="16200000">
            <a:off x="212947" y="3425324"/>
            <a:ext cx="646407" cy="182880"/>
          </a:xfrm>
          <a:prstGeom prst="round2SameRect">
            <a:avLst>
              <a:gd name="adj1" fmla="val 50000"/>
              <a:gd name="adj2" fmla="val 0"/>
            </a:avLst>
          </a:prstGeom>
          <a:gradFill>
            <a:gsLst>
              <a:gs pos="0">
                <a:schemeClr val="accent5"/>
              </a:gs>
              <a:gs pos="100000">
                <a:schemeClr val="accent6"/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/>
          </a:p>
        </p:txBody>
      </p:sp>
      <p:sp>
        <p:nvSpPr>
          <p:cNvPr id="26" name="Round Same Side Corner Rectangle 25"/>
          <p:cNvSpPr/>
          <p:nvPr userDrawn="1"/>
        </p:nvSpPr>
        <p:spPr>
          <a:xfrm rot="16200000">
            <a:off x="212947" y="2673324"/>
            <a:ext cx="646407" cy="182880"/>
          </a:xfrm>
          <a:prstGeom prst="round2SameRect">
            <a:avLst>
              <a:gd name="adj1" fmla="val 50000"/>
              <a:gd name="adj2" fmla="val 0"/>
            </a:avLst>
          </a:prstGeom>
          <a:gradFill>
            <a:gsLst>
              <a:gs pos="0">
                <a:schemeClr val="accent3"/>
              </a:gs>
              <a:gs pos="100000">
                <a:schemeClr val="accent4"/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/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42219" y="2583615"/>
            <a:ext cx="7746597" cy="387351"/>
          </a:xfrm>
        </p:spPr>
        <p:txBody>
          <a:bodyPr/>
          <a:lstStyle>
            <a:lvl1pPr>
              <a:defRPr sz="18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742219" y="3348142"/>
            <a:ext cx="7746597" cy="387351"/>
          </a:xfrm>
        </p:spPr>
        <p:txBody>
          <a:bodyPr/>
          <a:lstStyle>
            <a:lvl1pPr>
              <a:defRPr sz="1800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742219" y="4086661"/>
            <a:ext cx="7746597" cy="387351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6744" y="6093917"/>
            <a:ext cx="344391" cy="459188"/>
          </a:xfrm>
          <a:prstGeom prst="rect">
            <a:avLst/>
          </a:prstGeom>
        </p:spPr>
      </p:pic>
      <p:sp>
        <p:nvSpPr>
          <p:cNvPr id="1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327025" y="6302344"/>
            <a:ext cx="336550" cy="323883"/>
          </a:xfrm>
          <a:prstGeom prst="rect">
            <a:avLst/>
          </a:prstGeom>
        </p:spPr>
        <p:txBody>
          <a:bodyPr/>
          <a:lstStyle>
            <a:lvl1pPr>
              <a:defRPr sz="900" b="1">
                <a:solidFill>
                  <a:srgbClr val="666666"/>
                </a:solidFill>
              </a:defRPr>
            </a:lvl1pPr>
          </a:lstStyle>
          <a:p>
            <a:pPr>
              <a:defRPr/>
            </a:pPr>
            <a:fld id="{8074B6C9-7640-0346-9181-9D7622A3024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93874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5 section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Content Placeholder 5"/>
          <p:cNvSpPr txBox="1">
            <a:spLocks/>
          </p:cNvSpPr>
          <p:nvPr userDrawn="1"/>
        </p:nvSpPr>
        <p:spPr bwMode="auto">
          <a:xfrm>
            <a:off x="465787" y="1286001"/>
            <a:ext cx="8341369" cy="586341"/>
          </a:xfrm>
          <a:prstGeom prst="roundRect">
            <a:avLst>
              <a:gd name="adj" fmla="val 16289"/>
            </a:avLst>
          </a:prstGeom>
          <a:solidFill>
            <a:srgbClr val="FFFFFF"/>
          </a:solidFill>
          <a:ln>
            <a:solidFill>
              <a:srgbClr val="F2F2F2">
                <a:alpha val="0"/>
              </a:srgbClr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274503" tIns="0" rIns="137251" bIns="34313" numCol="1" anchor="ctr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0"/>
              </a:spcBef>
              <a:spcAft>
                <a:spcPts val="800"/>
              </a:spcAft>
              <a:buFont typeface="Arial" charset="0"/>
              <a:defRPr sz="2000" b="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0" indent="0" algn="l" rtl="0" eaLnBrk="1" fontAlgn="base" hangingPunct="1">
              <a:spcBef>
                <a:spcPct val="0"/>
              </a:spcBef>
              <a:spcAft>
                <a:spcPts val="600"/>
              </a:spcAft>
              <a:buFont typeface="Arial" charset="0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2pPr>
            <a:lvl3pPr marL="228600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3pPr>
            <a:lvl4pPr marL="458788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–"/>
              <a:defRPr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4pPr>
            <a:lvl5pPr marL="688975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16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5pPr>
            <a:lvl6pPr marL="860425" indent="-174625" algn="l" defTabSz="86042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 sz="1400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marL="860425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defRPr sz="1200" i="1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751"/>
              </a:spcAft>
            </a:pPr>
            <a:endParaRPr lang="en-US" sz="1400" dirty="0">
              <a:solidFill>
                <a:srgbClr val="EF6F00"/>
              </a:solidFill>
            </a:endParaRPr>
          </a:p>
        </p:txBody>
      </p:sp>
      <p:sp>
        <p:nvSpPr>
          <p:cNvPr id="13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914400" y="6334574"/>
            <a:ext cx="5773738" cy="291652"/>
          </a:xfrm>
          <a:prstGeom prst="rect">
            <a:avLst/>
          </a:prstGeom>
        </p:spPr>
        <p:txBody>
          <a:bodyPr/>
          <a:lstStyle>
            <a:lvl1pPr>
              <a:defRPr sz="500">
                <a:solidFill>
                  <a:srgbClr val="666666"/>
                </a:solidFill>
              </a:defRPr>
            </a:lvl1pPr>
          </a:lstStyle>
          <a:p>
            <a:r>
              <a:rPr lang="en-US" dirty="0"/>
              <a:t>© 2014 AT&amp;T Intellectual Property. All rights reserved. AT&amp;T and the AT&amp;T logo are trademarks of AT&amp;T Intellectual Property.</a:t>
            </a:r>
          </a:p>
        </p:txBody>
      </p:sp>
      <p:sp>
        <p:nvSpPr>
          <p:cNvPr id="41" name="Title 3"/>
          <p:cNvSpPr>
            <a:spLocks noGrp="1"/>
          </p:cNvSpPr>
          <p:nvPr>
            <p:ph type="title"/>
          </p:nvPr>
        </p:nvSpPr>
        <p:spPr>
          <a:xfrm>
            <a:off x="563563" y="517526"/>
            <a:ext cx="8004175" cy="768476"/>
          </a:xfrm>
        </p:spPr>
        <p:txBody>
          <a:bodyPr/>
          <a:lstStyle/>
          <a:p>
            <a:r>
              <a:rPr lang="en-US" dirty="0"/>
              <a:t>Slide Title here</a:t>
            </a:r>
          </a:p>
        </p:txBody>
      </p:sp>
      <p:sp>
        <p:nvSpPr>
          <p:cNvPr id="33" name="Content Placeholder 5"/>
          <p:cNvSpPr txBox="1">
            <a:spLocks/>
          </p:cNvSpPr>
          <p:nvPr userDrawn="1"/>
        </p:nvSpPr>
        <p:spPr bwMode="auto">
          <a:xfrm>
            <a:off x="444708" y="2045785"/>
            <a:ext cx="8341369" cy="586341"/>
          </a:xfrm>
          <a:prstGeom prst="roundRect">
            <a:avLst>
              <a:gd name="adj" fmla="val 16289"/>
            </a:avLst>
          </a:prstGeom>
          <a:solidFill>
            <a:srgbClr val="FFFFFF"/>
          </a:solidFill>
          <a:ln>
            <a:solidFill>
              <a:srgbClr val="F2F2F2">
                <a:alpha val="0"/>
              </a:srgbClr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274503" tIns="0" rIns="137251" bIns="34313" numCol="1" anchor="ctr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0"/>
              </a:spcBef>
              <a:spcAft>
                <a:spcPts val="800"/>
              </a:spcAft>
              <a:buFont typeface="Arial" charset="0"/>
              <a:defRPr sz="2000" b="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0" indent="0" algn="l" rtl="0" eaLnBrk="1" fontAlgn="base" hangingPunct="1">
              <a:spcBef>
                <a:spcPct val="0"/>
              </a:spcBef>
              <a:spcAft>
                <a:spcPts val="600"/>
              </a:spcAft>
              <a:buFont typeface="Arial" charset="0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2pPr>
            <a:lvl3pPr marL="228600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3pPr>
            <a:lvl4pPr marL="458788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–"/>
              <a:defRPr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4pPr>
            <a:lvl5pPr marL="688975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16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5pPr>
            <a:lvl6pPr marL="860425" indent="-174625" algn="l" defTabSz="86042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 sz="1400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marL="860425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defRPr sz="1200" i="1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751"/>
              </a:spcAft>
            </a:pPr>
            <a:endParaRPr lang="en-US" sz="1400" dirty="0">
              <a:solidFill>
                <a:srgbClr val="EF6F00"/>
              </a:solidFill>
            </a:endParaRPr>
          </a:p>
        </p:txBody>
      </p:sp>
      <p:sp>
        <p:nvSpPr>
          <p:cNvPr id="34" name="Content Placeholder 5"/>
          <p:cNvSpPr txBox="1">
            <a:spLocks/>
          </p:cNvSpPr>
          <p:nvPr userDrawn="1"/>
        </p:nvSpPr>
        <p:spPr bwMode="auto">
          <a:xfrm>
            <a:off x="444708" y="2805568"/>
            <a:ext cx="8341369" cy="586341"/>
          </a:xfrm>
          <a:prstGeom prst="roundRect">
            <a:avLst>
              <a:gd name="adj" fmla="val 16289"/>
            </a:avLst>
          </a:prstGeom>
          <a:solidFill>
            <a:srgbClr val="FFFFFF"/>
          </a:solidFill>
          <a:ln>
            <a:solidFill>
              <a:srgbClr val="F2F2F2">
                <a:alpha val="0"/>
              </a:srgbClr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274503" tIns="0" rIns="137251" bIns="34313" numCol="1" anchor="ctr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0"/>
              </a:spcBef>
              <a:spcAft>
                <a:spcPts val="800"/>
              </a:spcAft>
              <a:buFont typeface="Arial" charset="0"/>
              <a:defRPr sz="2000" b="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0" indent="0" algn="l" rtl="0" eaLnBrk="1" fontAlgn="base" hangingPunct="1">
              <a:spcBef>
                <a:spcPct val="0"/>
              </a:spcBef>
              <a:spcAft>
                <a:spcPts val="600"/>
              </a:spcAft>
              <a:buFont typeface="Arial" charset="0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2pPr>
            <a:lvl3pPr marL="228600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3pPr>
            <a:lvl4pPr marL="458788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–"/>
              <a:defRPr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4pPr>
            <a:lvl5pPr marL="688975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16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5pPr>
            <a:lvl6pPr marL="860425" indent="-174625" algn="l" defTabSz="86042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 sz="1400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marL="860425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defRPr sz="1200" i="1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751"/>
              </a:spcAft>
            </a:pPr>
            <a:endParaRPr lang="en-US" sz="1400" dirty="0">
              <a:solidFill>
                <a:srgbClr val="EF6F00"/>
              </a:solidFill>
            </a:endParaRPr>
          </a:p>
        </p:txBody>
      </p:sp>
      <p:sp>
        <p:nvSpPr>
          <p:cNvPr id="35" name="Content Placeholder 5"/>
          <p:cNvSpPr txBox="1">
            <a:spLocks/>
          </p:cNvSpPr>
          <p:nvPr userDrawn="1"/>
        </p:nvSpPr>
        <p:spPr bwMode="auto">
          <a:xfrm>
            <a:off x="444708" y="3565349"/>
            <a:ext cx="8341369" cy="586341"/>
          </a:xfrm>
          <a:prstGeom prst="roundRect">
            <a:avLst>
              <a:gd name="adj" fmla="val 16289"/>
            </a:avLst>
          </a:prstGeom>
          <a:solidFill>
            <a:srgbClr val="FFFFFF"/>
          </a:solidFill>
          <a:ln>
            <a:solidFill>
              <a:srgbClr val="F2F2F2">
                <a:alpha val="0"/>
              </a:srgbClr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274503" tIns="0" rIns="137251" bIns="34313" numCol="1" anchor="ctr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0"/>
              </a:spcBef>
              <a:spcAft>
                <a:spcPts val="800"/>
              </a:spcAft>
              <a:buFont typeface="Arial" charset="0"/>
              <a:defRPr sz="2000" b="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0" indent="0" algn="l" rtl="0" eaLnBrk="1" fontAlgn="base" hangingPunct="1">
              <a:spcBef>
                <a:spcPct val="0"/>
              </a:spcBef>
              <a:spcAft>
                <a:spcPts val="600"/>
              </a:spcAft>
              <a:buFont typeface="Arial" charset="0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2pPr>
            <a:lvl3pPr marL="228600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3pPr>
            <a:lvl4pPr marL="458788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–"/>
              <a:defRPr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4pPr>
            <a:lvl5pPr marL="688975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16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5pPr>
            <a:lvl6pPr marL="860425" indent="-174625" algn="l" defTabSz="86042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 sz="1400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marL="860425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defRPr sz="1200" i="1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751"/>
              </a:spcAft>
            </a:pPr>
            <a:endParaRPr lang="en-US" sz="1400" dirty="0">
              <a:solidFill>
                <a:srgbClr val="EF6F00"/>
              </a:solidFill>
            </a:endParaRPr>
          </a:p>
        </p:txBody>
      </p:sp>
      <p:sp>
        <p:nvSpPr>
          <p:cNvPr id="36" name="Content Placeholder 5"/>
          <p:cNvSpPr txBox="1">
            <a:spLocks/>
          </p:cNvSpPr>
          <p:nvPr userDrawn="1"/>
        </p:nvSpPr>
        <p:spPr bwMode="auto">
          <a:xfrm>
            <a:off x="444708" y="4325126"/>
            <a:ext cx="8341369" cy="586341"/>
          </a:xfrm>
          <a:prstGeom prst="roundRect">
            <a:avLst>
              <a:gd name="adj" fmla="val 16289"/>
            </a:avLst>
          </a:prstGeom>
          <a:solidFill>
            <a:srgbClr val="FFFFFF"/>
          </a:solidFill>
          <a:ln>
            <a:solidFill>
              <a:srgbClr val="F2F2F2">
                <a:alpha val="0"/>
              </a:srgbClr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274503" tIns="0" rIns="137251" bIns="34313" numCol="1" anchor="ctr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0"/>
              </a:spcBef>
              <a:spcAft>
                <a:spcPts val="800"/>
              </a:spcAft>
              <a:buFont typeface="Arial" charset="0"/>
              <a:defRPr sz="2000" b="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0" indent="0" algn="l" rtl="0" eaLnBrk="1" fontAlgn="base" hangingPunct="1">
              <a:spcBef>
                <a:spcPct val="0"/>
              </a:spcBef>
              <a:spcAft>
                <a:spcPts val="600"/>
              </a:spcAft>
              <a:buFont typeface="Arial" charset="0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2pPr>
            <a:lvl3pPr marL="228600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3pPr>
            <a:lvl4pPr marL="458788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–"/>
              <a:defRPr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4pPr>
            <a:lvl5pPr marL="688975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16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5pPr>
            <a:lvl6pPr marL="860425" indent="-174625" algn="l" defTabSz="86042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 sz="1400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marL="860425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defRPr sz="1200" i="1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751"/>
              </a:spcAft>
            </a:pPr>
            <a:endParaRPr lang="en-US" sz="1400" dirty="0">
              <a:solidFill>
                <a:srgbClr val="EF6F00"/>
              </a:solidFill>
            </a:endParaRPr>
          </a:p>
        </p:txBody>
      </p:sp>
      <p:sp>
        <p:nvSpPr>
          <p:cNvPr id="38" name="Round Same Side Corner Rectangle 37"/>
          <p:cNvSpPr/>
          <p:nvPr userDrawn="1"/>
        </p:nvSpPr>
        <p:spPr>
          <a:xfrm rot="16200000">
            <a:off x="242981" y="1487734"/>
            <a:ext cx="586343" cy="182881"/>
          </a:xfrm>
          <a:prstGeom prst="round2SameRect">
            <a:avLst>
              <a:gd name="adj1" fmla="val 50000"/>
              <a:gd name="adj2" fmla="val 0"/>
            </a:avLst>
          </a:pr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/>
          </a:p>
        </p:txBody>
      </p:sp>
      <p:sp>
        <p:nvSpPr>
          <p:cNvPr id="39" name="Round Same Side Corner Rectangle 38"/>
          <p:cNvSpPr/>
          <p:nvPr userDrawn="1"/>
        </p:nvSpPr>
        <p:spPr>
          <a:xfrm rot="16200000">
            <a:off x="242981" y="2247517"/>
            <a:ext cx="586343" cy="182881"/>
          </a:xfrm>
          <a:prstGeom prst="round2SameRect">
            <a:avLst>
              <a:gd name="adj1" fmla="val 50000"/>
              <a:gd name="adj2" fmla="val 0"/>
            </a:avLst>
          </a:pr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/>
          </a:p>
        </p:txBody>
      </p:sp>
      <p:sp>
        <p:nvSpPr>
          <p:cNvPr id="40" name="Round Same Side Corner Rectangle 39"/>
          <p:cNvSpPr/>
          <p:nvPr userDrawn="1"/>
        </p:nvSpPr>
        <p:spPr>
          <a:xfrm rot="16200000">
            <a:off x="242981" y="3007297"/>
            <a:ext cx="586343" cy="182881"/>
          </a:xfrm>
          <a:prstGeom prst="round2SameRect">
            <a:avLst>
              <a:gd name="adj1" fmla="val 50000"/>
              <a:gd name="adj2" fmla="val 0"/>
            </a:avLst>
          </a:pr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/>
          </a:p>
        </p:txBody>
      </p:sp>
      <p:sp>
        <p:nvSpPr>
          <p:cNvPr id="42" name="Round Same Side Corner Rectangle 41"/>
          <p:cNvSpPr/>
          <p:nvPr userDrawn="1"/>
        </p:nvSpPr>
        <p:spPr>
          <a:xfrm rot="16200000">
            <a:off x="242981" y="3767075"/>
            <a:ext cx="586343" cy="182881"/>
          </a:xfrm>
          <a:prstGeom prst="round2SameRect">
            <a:avLst>
              <a:gd name="adj1" fmla="val 50000"/>
              <a:gd name="adj2" fmla="val 0"/>
            </a:avLst>
          </a:pr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/>
          </a:p>
        </p:txBody>
      </p:sp>
      <p:sp>
        <p:nvSpPr>
          <p:cNvPr id="43" name="Round Same Side Corner Rectangle 42"/>
          <p:cNvSpPr/>
          <p:nvPr userDrawn="1"/>
        </p:nvSpPr>
        <p:spPr>
          <a:xfrm rot="16200000">
            <a:off x="242981" y="4526854"/>
            <a:ext cx="586343" cy="182881"/>
          </a:xfrm>
          <a:prstGeom prst="round2SameRect">
            <a:avLst>
              <a:gd name="adj1" fmla="val 50000"/>
              <a:gd name="adj2" fmla="val 0"/>
            </a:avLst>
          </a:pr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/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85806" y="1428228"/>
            <a:ext cx="5195117" cy="387351"/>
          </a:xfrm>
        </p:spPr>
        <p:txBody>
          <a:bodyPr/>
          <a:lstStyle>
            <a:lvl1pPr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777969" y="2207910"/>
            <a:ext cx="5195117" cy="387351"/>
          </a:xfrm>
        </p:spPr>
        <p:txBody>
          <a:bodyPr/>
          <a:lstStyle>
            <a:lvl1pPr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787373" y="2971014"/>
            <a:ext cx="5195117" cy="387351"/>
          </a:xfrm>
        </p:spPr>
        <p:txBody>
          <a:bodyPr/>
          <a:lstStyle>
            <a:lvl1pPr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779537" y="3750696"/>
            <a:ext cx="5195117" cy="387351"/>
          </a:xfrm>
        </p:spPr>
        <p:txBody>
          <a:bodyPr/>
          <a:lstStyle>
            <a:lvl1pPr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777969" y="4484706"/>
            <a:ext cx="5195117" cy="387351"/>
          </a:xfrm>
        </p:spPr>
        <p:txBody>
          <a:bodyPr/>
          <a:lstStyle>
            <a:lvl1pPr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6259739" y="1430316"/>
            <a:ext cx="2306433" cy="387351"/>
          </a:xfrm>
        </p:spPr>
        <p:txBody>
          <a:bodyPr/>
          <a:lstStyle>
            <a:lvl1pPr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6251902" y="2209998"/>
            <a:ext cx="2306433" cy="387351"/>
          </a:xfrm>
        </p:spPr>
        <p:txBody>
          <a:bodyPr/>
          <a:lstStyle>
            <a:lvl1pPr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6261306" y="2973101"/>
            <a:ext cx="2306433" cy="387351"/>
          </a:xfrm>
        </p:spPr>
        <p:txBody>
          <a:bodyPr/>
          <a:lstStyle>
            <a:lvl1pPr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6253470" y="3752784"/>
            <a:ext cx="2306433" cy="387351"/>
          </a:xfrm>
        </p:spPr>
        <p:txBody>
          <a:bodyPr/>
          <a:lstStyle>
            <a:lvl1pPr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6251902" y="4486794"/>
            <a:ext cx="2306433" cy="387351"/>
          </a:xfrm>
        </p:spPr>
        <p:txBody>
          <a:bodyPr/>
          <a:lstStyle>
            <a:lvl1pPr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8" name="Picture 2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6744" y="6093917"/>
            <a:ext cx="344391" cy="459188"/>
          </a:xfrm>
          <a:prstGeom prst="rect">
            <a:avLst/>
          </a:prstGeom>
        </p:spPr>
      </p:pic>
      <p:sp>
        <p:nvSpPr>
          <p:cNvPr id="27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327025" y="6302344"/>
            <a:ext cx="336550" cy="323883"/>
          </a:xfrm>
          <a:prstGeom prst="rect">
            <a:avLst/>
          </a:prstGeom>
        </p:spPr>
        <p:txBody>
          <a:bodyPr/>
          <a:lstStyle>
            <a:lvl1pPr>
              <a:defRPr sz="900" b="1">
                <a:solidFill>
                  <a:srgbClr val="666666"/>
                </a:solidFill>
              </a:defRPr>
            </a:lvl1pPr>
          </a:lstStyle>
          <a:p>
            <a:pPr>
              <a:defRPr/>
            </a:pPr>
            <a:fld id="{8074B6C9-7640-0346-9181-9D7622A3024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253806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4 color block section + text 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Content Placeholder 5"/>
          <p:cNvSpPr txBox="1">
            <a:spLocks/>
          </p:cNvSpPr>
          <p:nvPr userDrawn="1"/>
        </p:nvSpPr>
        <p:spPr bwMode="auto">
          <a:xfrm>
            <a:off x="371572" y="1681880"/>
            <a:ext cx="8428890" cy="948883"/>
          </a:xfrm>
          <a:prstGeom prst="roundRect">
            <a:avLst>
              <a:gd name="adj" fmla="val 10034"/>
            </a:avLst>
          </a:prstGeom>
          <a:solidFill>
            <a:srgbClr val="FFFFFF"/>
          </a:solidFill>
          <a:ln>
            <a:solidFill>
              <a:srgbClr val="F2F2F2">
                <a:alpha val="0"/>
              </a:srgbClr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137251" tIns="102939" rIns="137251" bIns="137251" numCol="1" anchor="ctr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0"/>
              </a:spcBef>
              <a:spcAft>
                <a:spcPts val="800"/>
              </a:spcAft>
              <a:buFont typeface="Arial" charset="0"/>
              <a:defRPr sz="2000" b="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0" indent="0" algn="l" rtl="0" eaLnBrk="1" fontAlgn="base" hangingPunct="1">
              <a:spcBef>
                <a:spcPct val="0"/>
              </a:spcBef>
              <a:spcAft>
                <a:spcPts val="600"/>
              </a:spcAft>
              <a:buFont typeface="Arial" charset="0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2pPr>
            <a:lvl3pPr marL="228600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3pPr>
            <a:lvl4pPr marL="458788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–"/>
              <a:defRPr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4pPr>
            <a:lvl5pPr marL="688975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16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5pPr>
            <a:lvl6pPr marL="860425" indent="-174625" algn="l" defTabSz="86042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 sz="1400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marL="860425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defRPr sz="1200" i="1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450"/>
              </a:spcAft>
            </a:pPr>
            <a:endParaRPr lang="en-US" sz="1100" dirty="0"/>
          </a:p>
        </p:txBody>
      </p:sp>
      <p:sp>
        <p:nvSpPr>
          <p:cNvPr id="13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914400" y="6334574"/>
            <a:ext cx="5773738" cy="291652"/>
          </a:xfrm>
          <a:prstGeom prst="rect">
            <a:avLst/>
          </a:prstGeom>
        </p:spPr>
        <p:txBody>
          <a:bodyPr/>
          <a:lstStyle>
            <a:lvl1pPr>
              <a:defRPr sz="500">
                <a:solidFill>
                  <a:srgbClr val="666666"/>
                </a:solidFill>
              </a:defRPr>
            </a:lvl1pPr>
          </a:lstStyle>
          <a:p>
            <a:r>
              <a:rPr lang="en-US" dirty="0"/>
              <a:t>© 2014 AT&amp;T Intellectual Property. All rights reserved. AT&amp;T and the AT&amp;T logo are trademarks of AT&amp;T Intellectual Property.</a:t>
            </a:r>
          </a:p>
        </p:txBody>
      </p:sp>
      <p:sp>
        <p:nvSpPr>
          <p:cNvPr id="41" name="Title 3"/>
          <p:cNvSpPr>
            <a:spLocks noGrp="1"/>
          </p:cNvSpPr>
          <p:nvPr>
            <p:ph type="title"/>
          </p:nvPr>
        </p:nvSpPr>
        <p:spPr>
          <a:xfrm>
            <a:off x="563563" y="517526"/>
            <a:ext cx="8004175" cy="768476"/>
          </a:xfrm>
        </p:spPr>
        <p:txBody>
          <a:bodyPr/>
          <a:lstStyle/>
          <a:p>
            <a:r>
              <a:rPr lang="en-US" dirty="0"/>
              <a:t>Slide Title here</a:t>
            </a:r>
          </a:p>
        </p:txBody>
      </p:sp>
      <p:sp>
        <p:nvSpPr>
          <p:cNvPr id="16" name="Round Same Side Corner Rectangle 15"/>
          <p:cNvSpPr/>
          <p:nvPr userDrawn="1"/>
        </p:nvSpPr>
        <p:spPr>
          <a:xfrm>
            <a:off x="4009697" y="1817930"/>
            <a:ext cx="4646330" cy="137160"/>
          </a:xfrm>
          <a:prstGeom prst="round2SameRect">
            <a:avLst>
              <a:gd name="adj1" fmla="val 50000"/>
              <a:gd name="adj2" fmla="val 0"/>
            </a:avLst>
          </a:pr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 userDrawn="1"/>
        </p:nvSpPr>
        <p:spPr>
          <a:xfrm>
            <a:off x="4009697" y="1817932"/>
            <a:ext cx="4646330" cy="676780"/>
          </a:xfrm>
          <a:prstGeom prst="roundRect">
            <a:avLst>
              <a:gd name="adj" fmla="val 7950"/>
            </a:avLst>
          </a:prstGeom>
          <a:noFill/>
          <a:ln w="12700" cmpd="sng">
            <a:gradFill flip="none" rotWithShape="1">
              <a:gsLst>
                <a:gs pos="80000">
                  <a:schemeClr val="accent1"/>
                </a:gs>
                <a:gs pos="100000">
                  <a:schemeClr val="accent2"/>
                </a:gs>
              </a:gsLst>
              <a:lin ang="16200000" scaled="0"/>
              <a:tileRect/>
            </a:gra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 anchorCtr="0"/>
          <a:lstStyle/>
          <a:p>
            <a:endParaRPr lang="en-US" sz="8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18" name="Content Placeholder 5"/>
          <p:cNvSpPr txBox="1">
            <a:spLocks/>
          </p:cNvSpPr>
          <p:nvPr userDrawn="1"/>
        </p:nvSpPr>
        <p:spPr bwMode="auto">
          <a:xfrm>
            <a:off x="357189" y="2800664"/>
            <a:ext cx="8428890" cy="948883"/>
          </a:xfrm>
          <a:prstGeom prst="roundRect">
            <a:avLst>
              <a:gd name="adj" fmla="val 10034"/>
            </a:avLst>
          </a:prstGeom>
          <a:solidFill>
            <a:srgbClr val="FFFFFF"/>
          </a:solidFill>
          <a:ln>
            <a:solidFill>
              <a:srgbClr val="F2F2F2">
                <a:alpha val="0"/>
              </a:srgbClr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137251" tIns="102939" rIns="137251" bIns="137251" numCol="1" anchor="ctr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0"/>
              </a:spcBef>
              <a:spcAft>
                <a:spcPts val="800"/>
              </a:spcAft>
              <a:buFont typeface="Arial" charset="0"/>
              <a:defRPr sz="2000" b="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0" indent="0" algn="l" rtl="0" eaLnBrk="1" fontAlgn="base" hangingPunct="1">
              <a:spcBef>
                <a:spcPct val="0"/>
              </a:spcBef>
              <a:spcAft>
                <a:spcPts val="600"/>
              </a:spcAft>
              <a:buFont typeface="Arial" charset="0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2pPr>
            <a:lvl3pPr marL="228600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3pPr>
            <a:lvl4pPr marL="458788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–"/>
              <a:defRPr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4pPr>
            <a:lvl5pPr marL="688975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16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5pPr>
            <a:lvl6pPr marL="860425" indent="-174625" algn="l" defTabSz="86042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 sz="1400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marL="860425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defRPr sz="1200" i="1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450"/>
              </a:spcAft>
            </a:pPr>
            <a:endParaRPr lang="en-US" sz="1100" dirty="0"/>
          </a:p>
        </p:txBody>
      </p:sp>
      <p:sp>
        <p:nvSpPr>
          <p:cNvPr id="19" name="Round Same Side Corner Rectangle 18"/>
          <p:cNvSpPr/>
          <p:nvPr userDrawn="1"/>
        </p:nvSpPr>
        <p:spPr>
          <a:xfrm>
            <a:off x="4009697" y="2940250"/>
            <a:ext cx="4646330" cy="137160"/>
          </a:xfrm>
          <a:prstGeom prst="round2SameRect">
            <a:avLst>
              <a:gd name="adj1" fmla="val 50000"/>
              <a:gd name="adj2" fmla="val 0"/>
            </a:avLst>
          </a:prstGeom>
          <a:gradFill>
            <a:gsLst>
              <a:gs pos="0">
                <a:schemeClr val="accent5"/>
              </a:gs>
              <a:gs pos="100000">
                <a:schemeClr val="accent6"/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 userDrawn="1"/>
        </p:nvSpPr>
        <p:spPr>
          <a:xfrm>
            <a:off x="4009697" y="2940252"/>
            <a:ext cx="4646330" cy="676780"/>
          </a:xfrm>
          <a:prstGeom prst="roundRect">
            <a:avLst>
              <a:gd name="adj" fmla="val 7950"/>
            </a:avLst>
          </a:prstGeom>
          <a:noFill/>
          <a:ln w="12700" cmpd="sng">
            <a:gradFill flip="none" rotWithShape="1">
              <a:gsLst>
                <a:gs pos="80000">
                  <a:schemeClr val="accent5"/>
                </a:gs>
                <a:gs pos="100000">
                  <a:schemeClr val="accent6"/>
                </a:gs>
              </a:gsLst>
              <a:lin ang="16200000" scaled="0"/>
              <a:tileRect/>
            </a:gra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 anchorCtr="0"/>
          <a:lstStyle/>
          <a:p>
            <a:endParaRPr lang="en-US" sz="8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21" name="Content Placeholder 5"/>
          <p:cNvSpPr txBox="1">
            <a:spLocks/>
          </p:cNvSpPr>
          <p:nvPr userDrawn="1"/>
        </p:nvSpPr>
        <p:spPr bwMode="auto">
          <a:xfrm>
            <a:off x="357189" y="3922986"/>
            <a:ext cx="8428890" cy="948883"/>
          </a:xfrm>
          <a:prstGeom prst="roundRect">
            <a:avLst>
              <a:gd name="adj" fmla="val 10034"/>
            </a:avLst>
          </a:prstGeom>
          <a:solidFill>
            <a:srgbClr val="FFFFFF"/>
          </a:solidFill>
          <a:ln>
            <a:solidFill>
              <a:srgbClr val="F2F2F2">
                <a:alpha val="0"/>
              </a:srgbClr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137251" tIns="102939" rIns="137251" bIns="137251" numCol="1" anchor="ctr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0"/>
              </a:spcBef>
              <a:spcAft>
                <a:spcPts val="800"/>
              </a:spcAft>
              <a:buFont typeface="Arial" charset="0"/>
              <a:defRPr sz="2000" b="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0" indent="0" algn="l" rtl="0" eaLnBrk="1" fontAlgn="base" hangingPunct="1">
              <a:spcBef>
                <a:spcPct val="0"/>
              </a:spcBef>
              <a:spcAft>
                <a:spcPts val="600"/>
              </a:spcAft>
              <a:buFont typeface="Arial" charset="0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2pPr>
            <a:lvl3pPr marL="228600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3pPr>
            <a:lvl4pPr marL="458788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–"/>
              <a:defRPr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4pPr>
            <a:lvl5pPr marL="688975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16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5pPr>
            <a:lvl6pPr marL="860425" indent="-174625" algn="l" defTabSz="86042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 sz="1400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marL="860425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defRPr sz="1200" i="1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450"/>
              </a:spcAft>
            </a:pPr>
            <a:endParaRPr lang="en-US" sz="1100" dirty="0"/>
          </a:p>
        </p:txBody>
      </p:sp>
      <p:sp>
        <p:nvSpPr>
          <p:cNvPr id="22" name="Round Same Side Corner Rectangle 21"/>
          <p:cNvSpPr/>
          <p:nvPr userDrawn="1"/>
        </p:nvSpPr>
        <p:spPr>
          <a:xfrm>
            <a:off x="4009697" y="4062571"/>
            <a:ext cx="4646330" cy="137160"/>
          </a:xfrm>
          <a:prstGeom prst="round2SameRect">
            <a:avLst>
              <a:gd name="adj1" fmla="val 50000"/>
              <a:gd name="adj2" fmla="val 0"/>
            </a:avLst>
          </a:prstGeom>
          <a:gradFill>
            <a:gsLst>
              <a:gs pos="0">
                <a:schemeClr val="accent3"/>
              </a:gs>
              <a:gs pos="100000">
                <a:schemeClr val="accent4"/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 userDrawn="1"/>
        </p:nvSpPr>
        <p:spPr>
          <a:xfrm>
            <a:off x="4009697" y="4062573"/>
            <a:ext cx="4646330" cy="676780"/>
          </a:xfrm>
          <a:prstGeom prst="roundRect">
            <a:avLst>
              <a:gd name="adj" fmla="val 7950"/>
            </a:avLst>
          </a:prstGeom>
          <a:noFill/>
          <a:ln w="12700" cmpd="sng">
            <a:gradFill flip="none" rotWithShape="1">
              <a:gsLst>
                <a:gs pos="80000">
                  <a:schemeClr val="accent3"/>
                </a:gs>
                <a:gs pos="100000">
                  <a:schemeClr val="accent4"/>
                </a:gs>
              </a:gsLst>
              <a:lin ang="16200000" scaled="0"/>
              <a:tileRect/>
            </a:gra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 anchorCtr="0"/>
          <a:lstStyle/>
          <a:p>
            <a:endParaRPr lang="en-US" sz="8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24" name="Content Placeholder 5"/>
          <p:cNvSpPr txBox="1">
            <a:spLocks/>
          </p:cNvSpPr>
          <p:nvPr userDrawn="1"/>
        </p:nvSpPr>
        <p:spPr bwMode="auto">
          <a:xfrm>
            <a:off x="357189" y="5045305"/>
            <a:ext cx="8428890" cy="948883"/>
          </a:xfrm>
          <a:prstGeom prst="roundRect">
            <a:avLst>
              <a:gd name="adj" fmla="val 10034"/>
            </a:avLst>
          </a:prstGeom>
          <a:solidFill>
            <a:srgbClr val="FFFFFF"/>
          </a:solidFill>
          <a:ln>
            <a:solidFill>
              <a:srgbClr val="F2F2F2">
                <a:alpha val="0"/>
              </a:srgbClr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137251" tIns="102939" rIns="137251" bIns="137251" numCol="1" anchor="ctr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0"/>
              </a:spcBef>
              <a:spcAft>
                <a:spcPts val="800"/>
              </a:spcAft>
              <a:buFont typeface="Arial" charset="0"/>
              <a:defRPr sz="2000" b="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0" indent="0" algn="l" rtl="0" eaLnBrk="1" fontAlgn="base" hangingPunct="1">
              <a:spcBef>
                <a:spcPct val="0"/>
              </a:spcBef>
              <a:spcAft>
                <a:spcPts val="600"/>
              </a:spcAft>
              <a:buFont typeface="Arial" charset="0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2pPr>
            <a:lvl3pPr marL="228600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20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3pPr>
            <a:lvl4pPr marL="458788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–"/>
              <a:defRPr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4pPr>
            <a:lvl5pPr marL="688975" indent="-228600" algn="l" rtl="0" eaLnBrk="1" fontAlgn="base" hangingPunct="1">
              <a:spcBef>
                <a:spcPct val="0"/>
              </a:spcBef>
              <a:spcAft>
                <a:spcPts val="400"/>
              </a:spcAft>
              <a:buSzPct val="80000"/>
              <a:buFont typeface="Arial" charset="0"/>
              <a:buChar char="•"/>
              <a:defRPr sz="1600" kern="1200">
                <a:ln>
                  <a:noFill/>
                </a:ln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5pPr>
            <a:lvl6pPr marL="860425" indent="-174625" algn="l" defTabSz="86042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 sz="1400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marL="860425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  <a:defRPr sz="1200" i="1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450"/>
              </a:spcAft>
            </a:pPr>
            <a:endParaRPr lang="en-US" sz="1100" dirty="0"/>
          </a:p>
        </p:txBody>
      </p:sp>
      <p:sp>
        <p:nvSpPr>
          <p:cNvPr id="25" name="Round Same Side Corner Rectangle 24"/>
          <p:cNvSpPr/>
          <p:nvPr userDrawn="1"/>
        </p:nvSpPr>
        <p:spPr>
          <a:xfrm>
            <a:off x="4009697" y="5184892"/>
            <a:ext cx="4646330" cy="137160"/>
          </a:xfrm>
          <a:prstGeom prst="round2SameRect">
            <a:avLst>
              <a:gd name="adj1" fmla="val 50000"/>
              <a:gd name="adj2" fmla="val 0"/>
            </a:avLst>
          </a:prstGeom>
          <a:gradFill>
            <a:gsLst>
              <a:gs pos="0">
                <a:srgbClr val="81017E"/>
              </a:gs>
              <a:gs pos="100000">
                <a:srgbClr val="DA0081"/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/>
          </a:p>
        </p:txBody>
      </p:sp>
      <p:sp>
        <p:nvSpPr>
          <p:cNvPr id="26" name="Rounded Rectangle 25"/>
          <p:cNvSpPr/>
          <p:nvPr userDrawn="1"/>
        </p:nvSpPr>
        <p:spPr>
          <a:xfrm>
            <a:off x="4009697" y="5184894"/>
            <a:ext cx="4646330" cy="676780"/>
          </a:xfrm>
          <a:prstGeom prst="roundRect">
            <a:avLst>
              <a:gd name="adj" fmla="val 7950"/>
            </a:avLst>
          </a:prstGeom>
          <a:noFill/>
          <a:ln w="12700" cmpd="sng">
            <a:gradFill flip="none" rotWithShape="1">
              <a:gsLst>
                <a:gs pos="80000">
                  <a:srgbClr val="81017E"/>
                </a:gs>
                <a:gs pos="100000">
                  <a:srgbClr val="DA0081"/>
                </a:gs>
              </a:gsLst>
              <a:lin ang="16200000" scaled="0"/>
              <a:tileRect/>
            </a:gra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 anchorCtr="0"/>
          <a:lstStyle/>
          <a:p>
            <a:endParaRPr lang="en-US" sz="8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27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142796" y="2027239"/>
            <a:ext cx="4382476" cy="466725"/>
          </a:xfrm>
        </p:spPr>
        <p:txBody>
          <a:bodyPr/>
          <a:lstStyle>
            <a:lvl1pPr algn="ctr"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9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141670" y="3157363"/>
            <a:ext cx="4382476" cy="466725"/>
          </a:xfrm>
        </p:spPr>
        <p:txBody>
          <a:bodyPr/>
          <a:lstStyle>
            <a:lvl1pPr algn="ctr">
              <a:defRPr sz="1400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4141670" y="4261828"/>
            <a:ext cx="4382476" cy="466725"/>
          </a:xfrm>
        </p:spPr>
        <p:txBody>
          <a:bodyPr/>
          <a:lstStyle>
            <a:lvl1pPr algn="ctr">
              <a:defRPr sz="14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140543" y="5391952"/>
            <a:ext cx="4382476" cy="466725"/>
          </a:xfrm>
        </p:spPr>
        <p:txBody>
          <a:bodyPr/>
          <a:lstStyle>
            <a:lvl1pPr algn="ctr">
              <a:defRPr sz="1400">
                <a:solidFill>
                  <a:srgbClr val="7030A0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2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564773" y="1817689"/>
            <a:ext cx="3216510" cy="813074"/>
          </a:xfrm>
        </p:spPr>
        <p:txBody>
          <a:bodyPr/>
          <a:lstStyle>
            <a:lvl1pPr>
              <a:defRPr sz="1200">
                <a:solidFill>
                  <a:schemeClr val="accent1"/>
                </a:solidFill>
              </a:defRPr>
            </a:lvl1pPr>
            <a:lvl2pPr>
              <a:defRPr sz="11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4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563646" y="2944245"/>
            <a:ext cx="3216510" cy="796246"/>
          </a:xfrm>
        </p:spPr>
        <p:txBody>
          <a:bodyPr/>
          <a:lstStyle>
            <a:lvl1pPr>
              <a:defRPr sz="1200">
                <a:solidFill>
                  <a:schemeClr val="accent5"/>
                </a:solidFill>
              </a:defRPr>
            </a:lvl1pPr>
            <a:lvl2pPr>
              <a:defRPr sz="11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563646" y="4058793"/>
            <a:ext cx="3216510" cy="813074"/>
          </a:xfrm>
        </p:spPr>
        <p:txBody>
          <a:bodyPr/>
          <a:lstStyle>
            <a:lvl1pPr>
              <a:defRPr sz="1200">
                <a:solidFill>
                  <a:schemeClr val="accent3"/>
                </a:solidFill>
              </a:defRPr>
            </a:lvl1pPr>
            <a:lvl2pPr>
              <a:defRPr sz="11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6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562519" y="5185348"/>
            <a:ext cx="3216510" cy="796246"/>
          </a:xfrm>
        </p:spPr>
        <p:txBody>
          <a:bodyPr/>
          <a:lstStyle>
            <a:lvl1pPr>
              <a:defRPr sz="1200">
                <a:solidFill>
                  <a:srgbClr val="7030A0"/>
                </a:solidFill>
              </a:defRPr>
            </a:lvl1pPr>
            <a:lvl2pPr>
              <a:defRPr sz="11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7" name="Text Placeholder 6"/>
          <p:cNvSpPr>
            <a:spLocks noGrp="1"/>
          </p:cNvSpPr>
          <p:nvPr>
            <p:ph type="body" sz="quarter" idx="18"/>
          </p:nvPr>
        </p:nvSpPr>
        <p:spPr>
          <a:xfrm>
            <a:off x="564773" y="1403951"/>
            <a:ext cx="2364578" cy="204788"/>
          </a:xfrm>
        </p:spPr>
        <p:txBody>
          <a:bodyPr/>
          <a:lstStyle>
            <a:lvl1pPr>
              <a:defRPr sz="1100" i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8" name="Text Placeholder 6"/>
          <p:cNvSpPr>
            <a:spLocks noGrp="1"/>
          </p:cNvSpPr>
          <p:nvPr>
            <p:ph type="body" sz="quarter" idx="19"/>
          </p:nvPr>
        </p:nvSpPr>
        <p:spPr>
          <a:xfrm>
            <a:off x="4173232" y="1411503"/>
            <a:ext cx="2364578" cy="204788"/>
          </a:xfrm>
        </p:spPr>
        <p:txBody>
          <a:bodyPr/>
          <a:lstStyle>
            <a:lvl1pPr>
              <a:defRPr sz="1100" i="1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28" name="Picture 2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6744" y="6093917"/>
            <a:ext cx="344391" cy="459188"/>
          </a:xfrm>
          <a:prstGeom prst="rect">
            <a:avLst/>
          </a:prstGeom>
        </p:spPr>
      </p:pic>
      <p:sp>
        <p:nvSpPr>
          <p:cNvPr id="39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327025" y="6302344"/>
            <a:ext cx="336550" cy="323883"/>
          </a:xfrm>
          <a:prstGeom prst="rect">
            <a:avLst/>
          </a:prstGeom>
        </p:spPr>
        <p:txBody>
          <a:bodyPr/>
          <a:lstStyle>
            <a:lvl1pPr>
              <a:defRPr sz="900" b="1">
                <a:solidFill>
                  <a:srgbClr val="666666"/>
                </a:solidFill>
              </a:defRPr>
            </a:lvl1pPr>
          </a:lstStyle>
          <a:p>
            <a:pPr>
              <a:defRPr/>
            </a:pPr>
            <a:fld id="{8074B6C9-7640-0346-9181-9D7622A3024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152109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lis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914400" y="6334574"/>
            <a:ext cx="5773738" cy="291652"/>
          </a:xfrm>
          <a:prstGeom prst="rect">
            <a:avLst/>
          </a:prstGeom>
        </p:spPr>
        <p:txBody>
          <a:bodyPr/>
          <a:lstStyle>
            <a:lvl1pPr>
              <a:defRPr sz="500">
                <a:solidFill>
                  <a:srgbClr val="666666"/>
                </a:solidFill>
              </a:defRPr>
            </a:lvl1pPr>
          </a:lstStyle>
          <a:p>
            <a:r>
              <a:rPr lang="en-US" dirty="0"/>
              <a:t>© 2014 AT&amp;T Intellectual Property. All rights reserved. AT&amp;T and the AT&amp;T logo are trademarks of AT&amp;T Intellectual Property.</a:t>
            </a:r>
          </a:p>
        </p:txBody>
      </p:sp>
      <p:sp>
        <p:nvSpPr>
          <p:cNvPr id="41" name="Title 3"/>
          <p:cNvSpPr>
            <a:spLocks noGrp="1"/>
          </p:cNvSpPr>
          <p:nvPr>
            <p:ph type="title"/>
          </p:nvPr>
        </p:nvSpPr>
        <p:spPr>
          <a:xfrm>
            <a:off x="563563" y="517526"/>
            <a:ext cx="8004175" cy="768476"/>
          </a:xfrm>
        </p:spPr>
        <p:txBody>
          <a:bodyPr/>
          <a:lstStyle/>
          <a:p>
            <a:r>
              <a:rPr lang="en-US" dirty="0"/>
              <a:t>Slide Title here</a:t>
            </a:r>
          </a:p>
        </p:txBody>
      </p:sp>
      <p:graphicFrame>
        <p:nvGraphicFramePr>
          <p:cNvPr id="19" name="Content Placeholder 6"/>
          <p:cNvGraphicFramePr>
            <a:graphicFrameLocks/>
          </p:cNvGraphicFramePr>
          <p:nvPr userDrawn="1">
            <p:extLst/>
          </p:nvPr>
        </p:nvGraphicFramePr>
        <p:xfrm>
          <a:off x="440001" y="1632768"/>
          <a:ext cx="8277229" cy="36208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56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1416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13426">
                <a:tc>
                  <a:txBody>
                    <a:bodyPr/>
                    <a:lstStyle/>
                    <a:p>
                      <a:endParaRPr lang="en-US" sz="1500" b="0" dirty="0">
                        <a:solidFill>
                          <a:schemeClr val="bg1"/>
                        </a:solidFill>
                        <a:latin typeface="Calibri"/>
                        <a:cs typeface="Calibri"/>
                      </a:endParaRPr>
                    </a:p>
                  </a:txBody>
                  <a:tcPr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C2577"/>
                        </a:gs>
                        <a:gs pos="100000">
                          <a:schemeClr val="accent5"/>
                        </a:gs>
                      </a:gsLst>
                      <a:lin ang="162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1500" b="0" dirty="0">
                        <a:solidFill>
                          <a:schemeClr val="bg1"/>
                        </a:solidFill>
                        <a:latin typeface="Calibri"/>
                        <a:cs typeface="Calibri"/>
                      </a:endParaRPr>
                    </a:p>
                  </a:txBody>
                  <a:tcPr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C2577"/>
                        </a:gs>
                        <a:gs pos="100000">
                          <a:schemeClr val="accent5"/>
                        </a:gs>
                      </a:gsLst>
                      <a:lin ang="16200000" scaled="0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41477">
                <a:tc>
                  <a:txBody>
                    <a:bodyPr/>
                    <a:lstStyle/>
                    <a:p>
                      <a:endParaRPr lang="en-US" sz="1500" b="0" dirty="0">
                        <a:solidFill>
                          <a:schemeClr val="tx2"/>
                        </a:solidFill>
                        <a:latin typeface="Calibri"/>
                        <a:cs typeface="Calibri"/>
                      </a:endParaRPr>
                    </a:p>
                  </a:txBody>
                  <a:tcPr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b="0" dirty="0">
                        <a:solidFill>
                          <a:schemeClr val="tx2"/>
                        </a:solidFill>
                        <a:latin typeface="Calibri"/>
                        <a:cs typeface="Calibri"/>
                      </a:endParaRPr>
                    </a:p>
                  </a:txBody>
                  <a:tcPr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41477">
                <a:tc>
                  <a:txBody>
                    <a:bodyPr/>
                    <a:lstStyle/>
                    <a:p>
                      <a:endParaRPr lang="en-US" sz="1500" b="0" dirty="0">
                        <a:solidFill>
                          <a:schemeClr val="tx2"/>
                        </a:solidFill>
                        <a:latin typeface="Calibri"/>
                        <a:cs typeface="Calibri"/>
                      </a:endParaRPr>
                    </a:p>
                  </a:txBody>
                  <a:tcPr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b="0" dirty="0">
                        <a:solidFill>
                          <a:schemeClr val="tx2"/>
                        </a:solidFill>
                        <a:latin typeface="Calibri"/>
                        <a:cs typeface="Calibri"/>
                      </a:endParaRPr>
                    </a:p>
                  </a:txBody>
                  <a:tcPr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1477">
                <a:tc>
                  <a:txBody>
                    <a:bodyPr/>
                    <a:lstStyle/>
                    <a:p>
                      <a:endParaRPr lang="en-US" sz="1500" b="0" dirty="0">
                        <a:solidFill>
                          <a:schemeClr val="tx2"/>
                        </a:solidFill>
                        <a:latin typeface="Calibri"/>
                        <a:cs typeface="Calibri"/>
                      </a:endParaRPr>
                    </a:p>
                  </a:txBody>
                  <a:tcPr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b="0" dirty="0">
                        <a:solidFill>
                          <a:schemeClr val="tx2"/>
                        </a:solidFill>
                        <a:latin typeface="Calibri"/>
                        <a:cs typeface="Calibri"/>
                      </a:endParaRPr>
                    </a:p>
                  </a:txBody>
                  <a:tcPr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41477">
                <a:tc>
                  <a:txBody>
                    <a:bodyPr/>
                    <a:lstStyle/>
                    <a:p>
                      <a:pPr marL="165100" indent="-165100"/>
                      <a:endParaRPr lang="en-US" sz="1500" b="0" dirty="0">
                        <a:solidFill>
                          <a:schemeClr val="tx2"/>
                        </a:solidFill>
                        <a:latin typeface="Calibri"/>
                        <a:cs typeface="Calibri"/>
                      </a:endParaRPr>
                    </a:p>
                  </a:txBody>
                  <a:tcPr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b="0" dirty="0">
                        <a:solidFill>
                          <a:schemeClr val="tx2"/>
                        </a:solidFill>
                        <a:latin typeface="Calibri"/>
                        <a:cs typeface="Calibri"/>
                      </a:endParaRPr>
                    </a:p>
                  </a:txBody>
                  <a:tcPr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41477">
                <a:tc>
                  <a:txBody>
                    <a:bodyPr/>
                    <a:lstStyle/>
                    <a:p>
                      <a:endParaRPr lang="en-US" sz="1500" b="0" dirty="0">
                        <a:solidFill>
                          <a:schemeClr val="tx2"/>
                        </a:solidFill>
                        <a:latin typeface="Calibri"/>
                        <a:cs typeface="Calibri"/>
                      </a:endParaRPr>
                    </a:p>
                  </a:txBody>
                  <a:tcPr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b="0" dirty="0">
                        <a:solidFill>
                          <a:schemeClr val="tx2"/>
                        </a:solidFill>
                        <a:latin typeface="Calibri"/>
                        <a:cs typeface="Calibri"/>
                      </a:endParaRPr>
                    </a:p>
                  </a:txBody>
                  <a:tcPr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8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86566" y="2209801"/>
            <a:ext cx="2814445" cy="415925"/>
          </a:xfrm>
        </p:spPr>
        <p:txBody>
          <a:bodyPr/>
          <a:lstStyle>
            <a:lvl1pPr>
              <a:defRPr sz="1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774911" y="2209801"/>
            <a:ext cx="4848429" cy="415925"/>
          </a:xfrm>
        </p:spPr>
        <p:txBody>
          <a:bodyPr/>
          <a:lstStyle>
            <a:lvl1pPr>
              <a:defRPr sz="1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585439" y="2832444"/>
            <a:ext cx="2814445" cy="415925"/>
          </a:xfrm>
        </p:spPr>
        <p:txBody>
          <a:bodyPr/>
          <a:lstStyle>
            <a:lvl1pPr>
              <a:defRPr sz="1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773784" y="2832444"/>
            <a:ext cx="4848429" cy="415925"/>
          </a:xfrm>
        </p:spPr>
        <p:txBody>
          <a:bodyPr/>
          <a:lstStyle>
            <a:lvl1pPr>
              <a:defRPr sz="1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585439" y="3462820"/>
            <a:ext cx="2814445" cy="415925"/>
          </a:xfrm>
        </p:spPr>
        <p:txBody>
          <a:bodyPr/>
          <a:lstStyle>
            <a:lvl1pPr>
              <a:defRPr sz="1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3773784" y="3462820"/>
            <a:ext cx="4848429" cy="415925"/>
          </a:xfrm>
        </p:spPr>
        <p:txBody>
          <a:bodyPr/>
          <a:lstStyle>
            <a:lvl1pPr>
              <a:defRPr sz="1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584313" y="4085464"/>
            <a:ext cx="2814445" cy="415925"/>
          </a:xfrm>
        </p:spPr>
        <p:txBody>
          <a:bodyPr/>
          <a:lstStyle>
            <a:lvl1pPr>
              <a:defRPr sz="1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3772657" y="4085464"/>
            <a:ext cx="4848429" cy="415925"/>
          </a:xfrm>
        </p:spPr>
        <p:txBody>
          <a:bodyPr/>
          <a:lstStyle>
            <a:lvl1pPr>
              <a:defRPr sz="1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584313" y="4753913"/>
            <a:ext cx="2814445" cy="415925"/>
          </a:xfrm>
        </p:spPr>
        <p:txBody>
          <a:bodyPr/>
          <a:lstStyle>
            <a:lvl1pPr>
              <a:defRPr sz="1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3772657" y="4753913"/>
            <a:ext cx="4848429" cy="415925"/>
          </a:xfrm>
        </p:spPr>
        <p:txBody>
          <a:bodyPr/>
          <a:lstStyle>
            <a:lvl1pPr>
              <a:defRPr sz="1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585439" y="1719438"/>
            <a:ext cx="2814445" cy="415925"/>
          </a:xfrm>
        </p:spPr>
        <p:txBody>
          <a:bodyPr/>
          <a:lstStyle>
            <a:lvl1pPr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3773784" y="1719438"/>
            <a:ext cx="4848429" cy="415925"/>
          </a:xfrm>
        </p:spPr>
        <p:txBody>
          <a:bodyPr/>
          <a:lstStyle>
            <a:lvl1pPr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6744" y="6093917"/>
            <a:ext cx="344391" cy="459188"/>
          </a:xfrm>
          <a:prstGeom prst="rect">
            <a:avLst/>
          </a:prstGeom>
        </p:spPr>
      </p:pic>
      <p:sp>
        <p:nvSpPr>
          <p:cNvPr id="23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327025" y="6302344"/>
            <a:ext cx="336550" cy="323883"/>
          </a:xfrm>
          <a:prstGeom prst="rect">
            <a:avLst/>
          </a:prstGeom>
        </p:spPr>
        <p:txBody>
          <a:bodyPr/>
          <a:lstStyle>
            <a:lvl1pPr>
              <a:defRPr sz="900" b="1">
                <a:solidFill>
                  <a:srgbClr val="666666"/>
                </a:solidFill>
              </a:defRPr>
            </a:lvl1pPr>
          </a:lstStyle>
          <a:p>
            <a:pPr>
              <a:defRPr/>
            </a:pPr>
            <a:fld id="{8074B6C9-7640-0346-9181-9D7622A3024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363409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color bloc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914400" y="6334574"/>
            <a:ext cx="5773738" cy="291652"/>
          </a:xfrm>
          <a:prstGeom prst="rect">
            <a:avLst/>
          </a:prstGeom>
        </p:spPr>
        <p:txBody>
          <a:bodyPr/>
          <a:lstStyle>
            <a:lvl1pPr>
              <a:defRPr sz="500">
                <a:solidFill>
                  <a:srgbClr val="666666"/>
                </a:solidFill>
              </a:defRPr>
            </a:lvl1pPr>
          </a:lstStyle>
          <a:p>
            <a:r>
              <a:rPr lang="en-US" dirty="0"/>
              <a:t>© 2014 AT&amp;T Intellectual Property. All rights reserved. AT&amp;T and the AT&amp;T logo are trademarks of AT&amp;T Intellectual Property.</a:t>
            </a:r>
          </a:p>
        </p:txBody>
      </p:sp>
      <p:sp>
        <p:nvSpPr>
          <p:cNvPr id="41" name="Title 3"/>
          <p:cNvSpPr>
            <a:spLocks noGrp="1"/>
          </p:cNvSpPr>
          <p:nvPr>
            <p:ph type="title"/>
          </p:nvPr>
        </p:nvSpPr>
        <p:spPr>
          <a:xfrm>
            <a:off x="563563" y="517526"/>
            <a:ext cx="8004175" cy="768476"/>
          </a:xfrm>
        </p:spPr>
        <p:txBody>
          <a:bodyPr/>
          <a:lstStyle/>
          <a:p>
            <a:r>
              <a:rPr lang="en-US" dirty="0"/>
              <a:t>Slide Title here</a:t>
            </a:r>
          </a:p>
        </p:txBody>
      </p:sp>
      <p:sp>
        <p:nvSpPr>
          <p:cNvPr id="31" name="Rounded Rectangle 30"/>
          <p:cNvSpPr/>
          <p:nvPr userDrawn="1"/>
        </p:nvSpPr>
        <p:spPr>
          <a:xfrm>
            <a:off x="340543" y="1106384"/>
            <a:ext cx="4147463" cy="4897456"/>
          </a:xfrm>
          <a:prstGeom prst="roundRect">
            <a:avLst>
              <a:gd name="adj" fmla="val 1932"/>
            </a:avLst>
          </a:prstGeom>
          <a:gradFill flip="none" rotWithShape="1">
            <a:gsLst>
              <a:gs pos="0">
                <a:schemeClr val="accent2"/>
              </a:gs>
              <a:gs pos="90000">
                <a:schemeClr val="accent1"/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 dirty="0">
              <a:solidFill>
                <a:schemeClr val="accent1"/>
              </a:solidFill>
              <a:latin typeface="Calibri"/>
              <a:cs typeface="Calibri"/>
            </a:endParaRPr>
          </a:p>
        </p:txBody>
      </p:sp>
      <p:sp>
        <p:nvSpPr>
          <p:cNvPr id="32" name="Rounded Rectangle 31"/>
          <p:cNvSpPr/>
          <p:nvPr userDrawn="1"/>
        </p:nvSpPr>
        <p:spPr>
          <a:xfrm>
            <a:off x="457202" y="4513702"/>
            <a:ext cx="3919837" cy="1375521"/>
          </a:xfrm>
          <a:prstGeom prst="roundRect">
            <a:avLst>
              <a:gd name="adj" fmla="val 4299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 dirty="0">
              <a:latin typeface="Calibri"/>
              <a:cs typeface="Calibri"/>
            </a:endParaRPr>
          </a:p>
        </p:txBody>
      </p:sp>
      <p:sp>
        <p:nvSpPr>
          <p:cNvPr id="42" name="Rounded Rectangle 41"/>
          <p:cNvSpPr/>
          <p:nvPr userDrawn="1"/>
        </p:nvSpPr>
        <p:spPr>
          <a:xfrm>
            <a:off x="457202" y="1574139"/>
            <a:ext cx="3919837" cy="1375521"/>
          </a:xfrm>
          <a:prstGeom prst="roundRect">
            <a:avLst>
              <a:gd name="adj" fmla="val 4848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 dirty="0">
              <a:latin typeface="Calibri"/>
              <a:cs typeface="Calibri"/>
            </a:endParaRPr>
          </a:p>
        </p:txBody>
      </p:sp>
      <p:sp>
        <p:nvSpPr>
          <p:cNvPr id="43" name="Rounded Rectangle 42"/>
          <p:cNvSpPr/>
          <p:nvPr userDrawn="1"/>
        </p:nvSpPr>
        <p:spPr>
          <a:xfrm>
            <a:off x="457202" y="3040430"/>
            <a:ext cx="3919837" cy="1375521"/>
          </a:xfrm>
          <a:prstGeom prst="roundRect">
            <a:avLst>
              <a:gd name="adj" fmla="val 4299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 dirty="0">
              <a:latin typeface="Calibri"/>
              <a:cs typeface="Calibri"/>
            </a:endParaRPr>
          </a:p>
        </p:txBody>
      </p:sp>
      <p:sp>
        <p:nvSpPr>
          <p:cNvPr id="44" name="Rounded Rectangle 43"/>
          <p:cNvSpPr/>
          <p:nvPr userDrawn="1"/>
        </p:nvSpPr>
        <p:spPr>
          <a:xfrm>
            <a:off x="4608640" y="1106387"/>
            <a:ext cx="4178391" cy="2387831"/>
          </a:xfrm>
          <a:prstGeom prst="roundRect">
            <a:avLst>
              <a:gd name="adj" fmla="val 3618"/>
            </a:avLst>
          </a:prstGeom>
          <a:gradFill flip="none" rotWithShape="1">
            <a:gsLst>
              <a:gs pos="0">
                <a:schemeClr val="accent4"/>
              </a:gs>
              <a:gs pos="85000">
                <a:schemeClr val="accent3"/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 dirty="0">
              <a:solidFill>
                <a:schemeClr val="tx2"/>
              </a:solidFill>
              <a:latin typeface="Calibri"/>
              <a:cs typeface="Calibri"/>
            </a:endParaRPr>
          </a:p>
        </p:txBody>
      </p:sp>
      <p:sp>
        <p:nvSpPr>
          <p:cNvPr id="45" name="Rounded Rectangle 44"/>
          <p:cNvSpPr/>
          <p:nvPr userDrawn="1"/>
        </p:nvSpPr>
        <p:spPr>
          <a:xfrm>
            <a:off x="4608640" y="3623570"/>
            <a:ext cx="4178391" cy="2387831"/>
          </a:xfrm>
          <a:prstGeom prst="roundRect">
            <a:avLst>
              <a:gd name="adj" fmla="val 3618"/>
            </a:avLst>
          </a:prstGeom>
          <a:gradFill flip="none" rotWithShape="1">
            <a:gsLst>
              <a:gs pos="0">
                <a:schemeClr val="accent6"/>
              </a:gs>
              <a:gs pos="85000">
                <a:schemeClr val="accent5"/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 dirty="0">
              <a:solidFill>
                <a:schemeClr val="tx2"/>
              </a:solidFill>
              <a:latin typeface="Calibri"/>
              <a:cs typeface="Calibri"/>
            </a:endParaRPr>
          </a:p>
        </p:txBody>
      </p:sp>
      <p:sp>
        <p:nvSpPr>
          <p:cNvPr id="46" name="Rounded Rectangle 45"/>
          <p:cNvSpPr/>
          <p:nvPr userDrawn="1"/>
        </p:nvSpPr>
        <p:spPr>
          <a:xfrm>
            <a:off x="4714110" y="1574142"/>
            <a:ext cx="1924909" cy="1805459"/>
          </a:xfrm>
          <a:prstGeom prst="roundRect">
            <a:avLst>
              <a:gd name="adj" fmla="val 3200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 dirty="0">
              <a:latin typeface="Calibri"/>
              <a:cs typeface="Calibri"/>
            </a:endParaRPr>
          </a:p>
        </p:txBody>
      </p:sp>
      <p:sp>
        <p:nvSpPr>
          <p:cNvPr id="47" name="Rounded Rectangle 46"/>
          <p:cNvSpPr/>
          <p:nvPr userDrawn="1"/>
        </p:nvSpPr>
        <p:spPr>
          <a:xfrm>
            <a:off x="6739244" y="1574142"/>
            <a:ext cx="1924909" cy="1805459"/>
          </a:xfrm>
          <a:prstGeom prst="roundRect">
            <a:avLst>
              <a:gd name="adj" fmla="val 3200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 dirty="0">
              <a:latin typeface="Calibri"/>
              <a:cs typeface="Calibri"/>
            </a:endParaRPr>
          </a:p>
        </p:txBody>
      </p:sp>
      <p:sp>
        <p:nvSpPr>
          <p:cNvPr id="48" name="Rounded Rectangle 47"/>
          <p:cNvSpPr/>
          <p:nvPr userDrawn="1"/>
        </p:nvSpPr>
        <p:spPr>
          <a:xfrm>
            <a:off x="4714110" y="4083765"/>
            <a:ext cx="1924909" cy="1805459"/>
          </a:xfrm>
          <a:prstGeom prst="roundRect">
            <a:avLst>
              <a:gd name="adj" fmla="val 3200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 dirty="0">
              <a:latin typeface="Calibri"/>
              <a:cs typeface="Calibri"/>
            </a:endParaRPr>
          </a:p>
        </p:txBody>
      </p:sp>
      <p:sp>
        <p:nvSpPr>
          <p:cNvPr id="49" name="Rounded Rectangle 48"/>
          <p:cNvSpPr/>
          <p:nvPr userDrawn="1"/>
        </p:nvSpPr>
        <p:spPr>
          <a:xfrm>
            <a:off x="6739244" y="4083765"/>
            <a:ext cx="1924909" cy="1805459"/>
          </a:xfrm>
          <a:prstGeom prst="roundRect">
            <a:avLst>
              <a:gd name="adj" fmla="val 3200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 dirty="0">
              <a:latin typeface="Calibri"/>
              <a:cs typeface="Calibri"/>
            </a:endParaRPr>
          </a:p>
        </p:txBody>
      </p:sp>
      <p:sp>
        <p:nvSpPr>
          <p:cNvPr id="2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86566" y="1175762"/>
            <a:ext cx="3685084" cy="468312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4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779492" y="1159931"/>
            <a:ext cx="3788247" cy="468312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5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4812183" y="3712458"/>
            <a:ext cx="3543387" cy="468312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6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582348" y="1693047"/>
            <a:ext cx="3689303" cy="1219747"/>
          </a:xfrm>
        </p:spPr>
        <p:txBody>
          <a:bodyPr/>
          <a:lstStyle>
            <a:lvl1pPr>
              <a:defRPr sz="1200">
                <a:solidFill>
                  <a:schemeClr val="accent1"/>
                </a:solidFill>
              </a:defRPr>
            </a:lvl1pPr>
            <a:lvl2pPr>
              <a:defRPr sz="12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7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4812182" y="4198876"/>
            <a:ext cx="1693366" cy="1708450"/>
          </a:xfrm>
        </p:spPr>
        <p:txBody>
          <a:bodyPr/>
          <a:lstStyle>
            <a:lvl1pPr>
              <a:defRPr sz="1200">
                <a:solidFill>
                  <a:schemeClr val="accent5"/>
                </a:solidFill>
              </a:defRPr>
            </a:lvl1pPr>
            <a:lvl2pPr>
              <a:defRPr sz="12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8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4812072" y="1674587"/>
            <a:ext cx="1693476" cy="1716700"/>
          </a:xfrm>
        </p:spPr>
        <p:txBody>
          <a:bodyPr/>
          <a:lstStyle>
            <a:lvl1pPr>
              <a:defRPr sz="1200">
                <a:solidFill>
                  <a:schemeClr val="accent3"/>
                </a:solidFill>
              </a:defRPr>
            </a:lvl1pPr>
            <a:lvl2pPr>
              <a:defRPr sz="12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9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6833442" y="4189021"/>
            <a:ext cx="1734297" cy="1708450"/>
          </a:xfrm>
        </p:spPr>
        <p:txBody>
          <a:bodyPr/>
          <a:lstStyle>
            <a:lvl1pPr>
              <a:defRPr sz="1200">
                <a:solidFill>
                  <a:schemeClr val="accent5"/>
                </a:solidFill>
              </a:defRPr>
            </a:lvl1pPr>
            <a:lvl2pPr>
              <a:defRPr sz="12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30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582348" y="3145472"/>
            <a:ext cx="3689303" cy="1219747"/>
          </a:xfrm>
        </p:spPr>
        <p:txBody>
          <a:bodyPr/>
          <a:lstStyle>
            <a:lvl1pPr>
              <a:defRPr sz="1200">
                <a:solidFill>
                  <a:schemeClr val="accent1"/>
                </a:solidFill>
              </a:defRPr>
            </a:lvl1pPr>
            <a:lvl2pPr>
              <a:defRPr sz="12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3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582348" y="4627798"/>
            <a:ext cx="3689303" cy="1219747"/>
          </a:xfrm>
        </p:spPr>
        <p:txBody>
          <a:bodyPr/>
          <a:lstStyle>
            <a:lvl1pPr>
              <a:defRPr sz="1200">
                <a:solidFill>
                  <a:schemeClr val="accent1"/>
                </a:solidFill>
              </a:defRPr>
            </a:lvl1pPr>
            <a:lvl2pPr>
              <a:defRPr sz="12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4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6833440" y="1652819"/>
            <a:ext cx="1734298" cy="1716700"/>
          </a:xfrm>
        </p:spPr>
        <p:txBody>
          <a:bodyPr/>
          <a:lstStyle>
            <a:lvl1pPr>
              <a:defRPr sz="1200">
                <a:solidFill>
                  <a:schemeClr val="accent3"/>
                </a:solidFill>
              </a:defRPr>
            </a:lvl1pPr>
            <a:lvl2pPr>
              <a:defRPr sz="12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pic>
        <p:nvPicPr>
          <p:cNvPr id="36" name="Picture 3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6744" y="6093917"/>
            <a:ext cx="344391" cy="459188"/>
          </a:xfrm>
          <a:prstGeom prst="rect">
            <a:avLst/>
          </a:prstGeom>
        </p:spPr>
      </p:pic>
      <p:sp>
        <p:nvSpPr>
          <p:cNvPr id="35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327025" y="6302344"/>
            <a:ext cx="336550" cy="323883"/>
          </a:xfrm>
          <a:prstGeom prst="rect">
            <a:avLst/>
          </a:prstGeom>
        </p:spPr>
        <p:txBody>
          <a:bodyPr/>
          <a:lstStyle>
            <a:lvl1pPr>
              <a:defRPr sz="900" b="1">
                <a:solidFill>
                  <a:srgbClr val="666666"/>
                </a:solidFill>
              </a:defRPr>
            </a:lvl1pPr>
          </a:lstStyle>
          <a:p>
            <a:pPr>
              <a:defRPr/>
            </a:pPr>
            <a:fld id="{8074B6C9-7640-0346-9181-9D7622A3024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150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28BFD-9B95-4DAB-9072-776CE8770272}" type="datetime1">
              <a:rPr lang="en-US"/>
              <a:pPr>
                <a:defRPr/>
              </a:pPr>
              <a:t>12/20/2016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C876D-8247-4334-AF22-1F06F8695A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556409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org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ounded Rectangle 33"/>
          <p:cNvSpPr/>
          <p:nvPr userDrawn="1"/>
        </p:nvSpPr>
        <p:spPr>
          <a:xfrm>
            <a:off x="2178963" y="1707450"/>
            <a:ext cx="4302217" cy="738972"/>
          </a:xfrm>
          <a:prstGeom prst="roundRect">
            <a:avLst>
              <a:gd name="adj" fmla="val 13531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 dirty="0">
              <a:latin typeface="Calibri"/>
            </a:endParaRPr>
          </a:p>
        </p:txBody>
      </p:sp>
      <p:sp>
        <p:nvSpPr>
          <p:cNvPr id="33" name="Rounded Rectangle 32"/>
          <p:cNvSpPr/>
          <p:nvPr userDrawn="1"/>
        </p:nvSpPr>
        <p:spPr>
          <a:xfrm>
            <a:off x="2178963" y="2641971"/>
            <a:ext cx="4302218" cy="738972"/>
          </a:xfrm>
          <a:prstGeom prst="roundRect">
            <a:avLst>
              <a:gd name="adj" fmla="val 13531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 dirty="0">
              <a:latin typeface="Calibri"/>
            </a:endParaRPr>
          </a:p>
        </p:txBody>
      </p:sp>
      <p:cxnSp>
        <p:nvCxnSpPr>
          <p:cNvPr id="35" name="Straight Connector 34"/>
          <p:cNvCxnSpPr/>
          <p:nvPr userDrawn="1"/>
        </p:nvCxnSpPr>
        <p:spPr>
          <a:xfrm>
            <a:off x="5640478" y="2353240"/>
            <a:ext cx="0" cy="1221732"/>
          </a:xfrm>
          <a:prstGeom prst="line">
            <a:avLst/>
          </a:prstGeom>
          <a:ln w="9525" cmpd="sng">
            <a:solidFill>
              <a:schemeClr val="tx2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Rounded Rectangle 68"/>
          <p:cNvSpPr/>
          <p:nvPr userDrawn="1"/>
        </p:nvSpPr>
        <p:spPr>
          <a:xfrm>
            <a:off x="4907982" y="2729395"/>
            <a:ext cx="1485047" cy="559504"/>
          </a:xfrm>
          <a:prstGeom prst="roundRect">
            <a:avLst>
              <a:gd name="adj" fmla="val 9461"/>
            </a:avLst>
          </a:prstGeom>
          <a:solidFill>
            <a:schemeClr val="bg1"/>
          </a:solidFill>
          <a:ln w="12700" cmpd="sng">
            <a:gradFill flip="none" rotWithShape="1">
              <a:gsLst>
                <a:gs pos="70000">
                  <a:schemeClr val="accent1"/>
                </a:gs>
                <a:gs pos="100000">
                  <a:schemeClr val="accent2"/>
                </a:gs>
              </a:gsLst>
              <a:lin ang="16200000" scaled="0"/>
              <a:tileRect/>
            </a:gra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137251" rIns="68626" bIns="34313" rtlCol="0" anchor="ctr"/>
          <a:lstStyle/>
          <a:p>
            <a:pPr algn="ctr"/>
            <a:endParaRPr lang="en-US" sz="1100" dirty="0">
              <a:solidFill>
                <a:schemeClr val="accent1"/>
              </a:solidFill>
              <a:latin typeface="Calibri"/>
              <a:cs typeface="Calibri"/>
            </a:endParaRPr>
          </a:p>
        </p:txBody>
      </p:sp>
      <p:sp>
        <p:nvSpPr>
          <p:cNvPr id="13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914400" y="6334574"/>
            <a:ext cx="5773738" cy="291652"/>
          </a:xfrm>
          <a:prstGeom prst="rect">
            <a:avLst/>
          </a:prstGeom>
        </p:spPr>
        <p:txBody>
          <a:bodyPr/>
          <a:lstStyle>
            <a:lvl1pPr>
              <a:defRPr sz="500">
                <a:solidFill>
                  <a:srgbClr val="666666"/>
                </a:solidFill>
              </a:defRPr>
            </a:lvl1pPr>
          </a:lstStyle>
          <a:p>
            <a:r>
              <a:rPr lang="en-US" dirty="0"/>
              <a:t>© 2014 AT&amp;T Intellectual Property. All rights reserved. AT&amp;T and the AT&amp;T logo are trademarks of AT&amp;T Intellectual Property.</a:t>
            </a:r>
          </a:p>
        </p:txBody>
      </p:sp>
      <p:sp>
        <p:nvSpPr>
          <p:cNvPr id="41" name="Title 3"/>
          <p:cNvSpPr>
            <a:spLocks noGrp="1"/>
          </p:cNvSpPr>
          <p:nvPr>
            <p:ph type="title"/>
          </p:nvPr>
        </p:nvSpPr>
        <p:spPr>
          <a:xfrm>
            <a:off x="563563" y="517526"/>
            <a:ext cx="8004175" cy="768476"/>
          </a:xfrm>
        </p:spPr>
        <p:txBody>
          <a:bodyPr/>
          <a:lstStyle/>
          <a:p>
            <a:r>
              <a:rPr lang="en-US" dirty="0"/>
              <a:t>Slide Title here</a:t>
            </a:r>
          </a:p>
        </p:txBody>
      </p:sp>
      <p:sp>
        <p:nvSpPr>
          <p:cNvPr id="29" name="Rounded Rectangle 28"/>
          <p:cNvSpPr/>
          <p:nvPr userDrawn="1"/>
        </p:nvSpPr>
        <p:spPr>
          <a:xfrm>
            <a:off x="5340855" y="3775917"/>
            <a:ext cx="2905119" cy="1710484"/>
          </a:xfrm>
          <a:prstGeom prst="roundRect">
            <a:avLst>
              <a:gd name="adj" fmla="val 4505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 dirty="0">
              <a:latin typeface="Calibri"/>
            </a:endParaRPr>
          </a:p>
        </p:txBody>
      </p:sp>
      <p:sp>
        <p:nvSpPr>
          <p:cNvPr id="30" name="Rounded Rectangle 29"/>
          <p:cNvSpPr/>
          <p:nvPr userDrawn="1"/>
        </p:nvSpPr>
        <p:spPr>
          <a:xfrm>
            <a:off x="914403" y="3775917"/>
            <a:ext cx="4259411" cy="738972"/>
          </a:xfrm>
          <a:prstGeom prst="roundRect">
            <a:avLst>
              <a:gd name="adj" fmla="val 13531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 dirty="0">
              <a:latin typeface="Calibri"/>
            </a:endParaRPr>
          </a:p>
        </p:txBody>
      </p:sp>
      <p:cxnSp>
        <p:nvCxnSpPr>
          <p:cNvPr id="36" name="Straight Connector 35"/>
          <p:cNvCxnSpPr/>
          <p:nvPr userDrawn="1"/>
        </p:nvCxnSpPr>
        <p:spPr>
          <a:xfrm>
            <a:off x="4332276" y="3574970"/>
            <a:ext cx="2458526" cy="0"/>
          </a:xfrm>
          <a:prstGeom prst="line">
            <a:avLst/>
          </a:prstGeom>
          <a:ln w="9525" cmpd="sng">
            <a:solidFill>
              <a:srgbClr val="6E6F71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 userDrawn="1"/>
        </p:nvCxnSpPr>
        <p:spPr>
          <a:xfrm>
            <a:off x="4337490" y="3574971"/>
            <a:ext cx="0" cy="292036"/>
          </a:xfrm>
          <a:prstGeom prst="line">
            <a:avLst/>
          </a:prstGeom>
          <a:ln w="9525" cmpd="sng">
            <a:solidFill>
              <a:schemeClr val="tx2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 userDrawn="1"/>
        </p:nvCxnSpPr>
        <p:spPr>
          <a:xfrm>
            <a:off x="6790802" y="3574971"/>
            <a:ext cx="0" cy="292036"/>
          </a:xfrm>
          <a:prstGeom prst="line">
            <a:avLst/>
          </a:prstGeom>
          <a:ln w="9525" cmpd="sng">
            <a:solidFill>
              <a:schemeClr val="tx2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 userDrawn="1"/>
        </p:nvCxnSpPr>
        <p:spPr>
          <a:xfrm>
            <a:off x="6790802" y="4415493"/>
            <a:ext cx="0" cy="717986"/>
          </a:xfrm>
          <a:prstGeom prst="line">
            <a:avLst/>
          </a:prstGeom>
          <a:ln w="9525" cmpd="sng">
            <a:solidFill>
              <a:schemeClr val="tx2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 userDrawn="1"/>
        </p:nvCxnSpPr>
        <p:spPr>
          <a:xfrm>
            <a:off x="5861661" y="4686939"/>
            <a:ext cx="1855052" cy="0"/>
          </a:xfrm>
          <a:prstGeom prst="line">
            <a:avLst/>
          </a:prstGeom>
          <a:ln w="9525" cmpd="sng">
            <a:solidFill>
              <a:srgbClr val="6E6F71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 userDrawn="1"/>
        </p:nvCxnSpPr>
        <p:spPr>
          <a:xfrm>
            <a:off x="5861661" y="4686944"/>
            <a:ext cx="0" cy="446534"/>
          </a:xfrm>
          <a:prstGeom prst="line">
            <a:avLst/>
          </a:prstGeom>
          <a:ln w="9525" cmpd="sng">
            <a:solidFill>
              <a:schemeClr val="tx2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 userDrawn="1"/>
        </p:nvCxnSpPr>
        <p:spPr>
          <a:xfrm>
            <a:off x="7716713" y="4686944"/>
            <a:ext cx="0" cy="446534"/>
          </a:xfrm>
          <a:prstGeom prst="line">
            <a:avLst/>
          </a:prstGeom>
          <a:ln w="9525" cmpd="sng">
            <a:solidFill>
              <a:schemeClr val="tx2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Rounded Rectangle 61"/>
          <p:cNvSpPr/>
          <p:nvPr userDrawn="1"/>
        </p:nvSpPr>
        <p:spPr>
          <a:xfrm>
            <a:off x="5455353" y="4974917"/>
            <a:ext cx="826861" cy="407350"/>
          </a:xfrm>
          <a:prstGeom prst="roundRect">
            <a:avLst/>
          </a:prstGeom>
          <a:solidFill>
            <a:srgbClr val="FFFFFF"/>
          </a:solidFill>
          <a:ln>
            <a:solidFill>
              <a:srgbClr val="6E6F7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34313" rIns="0" bIns="68626" rtlCol="0" anchor="ctr"/>
          <a:lstStyle/>
          <a:p>
            <a:pPr algn="ctr"/>
            <a:endParaRPr lang="en-US" sz="1100" dirty="0">
              <a:solidFill>
                <a:schemeClr val="tx2"/>
              </a:solidFill>
              <a:cs typeface="Calibri"/>
            </a:endParaRPr>
          </a:p>
        </p:txBody>
      </p:sp>
      <p:sp>
        <p:nvSpPr>
          <p:cNvPr id="63" name="Round Same Side Corner Rectangle 62"/>
          <p:cNvSpPr/>
          <p:nvPr userDrawn="1"/>
        </p:nvSpPr>
        <p:spPr>
          <a:xfrm>
            <a:off x="4907981" y="2729395"/>
            <a:ext cx="1485046" cy="137160"/>
          </a:xfrm>
          <a:prstGeom prst="round2SameRect">
            <a:avLst>
              <a:gd name="adj1" fmla="val 50000"/>
              <a:gd name="adj2" fmla="val 0"/>
            </a:avLst>
          </a:pr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/>
          </a:p>
        </p:txBody>
      </p:sp>
      <p:sp>
        <p:nvSpPr>
          <p:cNvPr id="64" name="Round Same Side Corner Rectangle 63"/>
          <p:cNvSpPr/>
          <p:nvPr userDrawn="1"/>
        </p:nvSpPr>
        <p:spPr>
          <a:xfrm>
            <a:off x="3605900" y="3867007"/>
            <a:ext cx="1464995" cy="137160"/>
          </a:xfrm>
          <a:prstGeom prst="round2SameRect">
            <a:avLst>
              <a:gd name="adj1" fmla="val 50000"/>
              <a:gd name="adj2" fmla="val 0"/>
            </a:avLst>
          </a:prstGeom>
          <a:gradFill>
            <a:gsLst>
              <a:gs pos="0">
                <a:srgbClr val="81017E"/>
              </a:gs>
              <a:gs pos="100000">
                <a:srgbClr val="DA0081"/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/>
          </a:p>
        </p:txBody>
      </p:sp>
      <p:sp>
        <p:nvSpPr>
          <p:cNvPr id="65" name="Round Same Side Corner Rectangle 64"/>
          <p:cNvSpPr/>
          <p:nvPr userDrawn="1"/>
        </p:nvSpPr>
        <p:spPr>
          <a:xfrm>
            <a:off x="6044483" y="3867007"/>
            <a:ext cx="1464995" cy="137160"/>
          </a:xfrm>
          <a:prstGeom prst="round2SameRect">
            <a:avLst>
              <a:gd name="adj1" fmla="val 50000"/>
              <a:gd name="adj2" fmla="val 0"/>
            </a:avLst>
          </a:prstGeom>
          <a:gradFill>
            <a:gsLst>
              <a:gs pos="0">
                <a:schemeClr val="accent3"/>
              </a:gs>
              <a:gs pos="100000">
                <a:schemeClr val="accent4"/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/>
          </a:p>
        </p:txBody>
      </p:sp>
      <p:sp>
        <p:nvSpPr>
          <p:cNvPr id="67" name="Rounded Rectangle 66"/>
          <p:cNvSpPr/>
          <p:nvPr userDrawn="1"/>
        </p:nvSpPr>
        <p:spPr>
          <a:xfrm>
            <a:off x="3605901" y="3867007"/>
            <a:ext cx="1464995" cy="548482"/>
          </a:xfrm>
          <a:prstGeom prst="roundRect">
            <a:avLst>
              <a:gd name="adj" fmla="val 11766"/>
            </a:avLst>
          </a:prstGeom>
          <a:noFill/>
          <a:ln w="12700" cmpd="sng">
            <a:gradFill flip="none" rotWithShape="1">
              <a:gsLst>
                <a:gs pos="70000">
                  <a:srgbClr val="81017E"/>
                </a:gs>
                <a:gs pos="100000">
                  <a:srgbClr val="DA0081"/>
                </a:gs>
              </a:gsLst>
              <a:lin ang="16200000" scaled="0"/>
              <a:tileRect/>
            </a:gra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137251" rIns="68626" bIns="34313" rtlCol="0" anchor="ctr"/>
          <a:lstStyle/>
          <a:p>
            <a:pPr algn="ctr"/>
            <a:endParaRPr lang="en-US" sz="1100" dirty="0">
              <a:solidFill>
                <a:srgbClr val="DA0081"/>
              </a:solidFill>
              <a:latin typeface="Calibri"/>
              <a:cs typeface="Calibri"/>
            </a:endParaRPr>
          </a:p>
        </p:txBody>
      </p:sp>
      <p:sp>
        <p:nvSpPr>
          <p:cNvPr id="70" name="Rounded Rectangle 69"/>
          <p:cNvSpPr/>
          <p:nvPr userDrawn="1"/>
        </p:nvSpPr>
        <p:spPr>
          <a:xfrm>
            <a:off x="6044486" y="3867007"/>
            <a:ext cx="1464995" cy="548482"/>
          </a:xfrm>
          <a:prstGeom prst="roundRect">
            <a:avLst>
              <a:gd name="adj" fmla="val 12991"/>
            </a:avLst>
          </a:prstGeom>
          <a:noFill/>
          <a:ln w="12700" cmpd="sng">
            <a:gradFill flip="none" rotWithShape="1">
              <a:gsLst>
                <a:gs pos="70000">
                  <a:schemeClr val="accent3"/>
                </a:gs>
                <a:gs pos="100000">
                  <a:schemeClr val="accent4"/>
                </a:gs>
              </a:gsLst>
              <a:lin ang="16200000" scaled="0"/>
              <a:tileRect/>
            </a:gra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137251" rIns="68626" bIns="34313" rtlCol="0" anchor="ctr"/>
          <a:lstStyle/>
          <a:p>
            <a:pPr algn="ctr"/>
            <a:endParaRPr lang="en-US" sz="1100" dirty="0">
              <a:solidFill>
                <a:schemeClr val="accent3"/>
              </a:solidFill>
              <a:latin typeface="Calibri"/>
              <a:cs typeface="Calibri"/>
            </a:endParaRPr>
          </a:p>
        </p:txBody>
      </p:sp>
      <p:sp>
        <p:nvSpPr>
          <p:cNvPr id="71" name="Rounded Rectangle 70"/>
          <p:cNvSpPr/>
          <p:nvPr userDrawn="1"/>
        </p:nvSpPr>
        <p:spPr>
          <a:xfrm>
            <a:off x="6420961" y="4974917"/>
            <a:ext cx="826861" cy="407350"/>
          </a:xfrm>
          <a:prstGeom prst="roundRect">
            <a:avLst/>
          </a:prstGeom>
          <a:solidFill>
            <a:srgbClr val="FFFFFF"/>
          </a:solidFill>
          <a:ln>
            <a:solidFill>
              <a:srgbClr val="6E6F7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34313" rIns="0" bIns="68626" rtlCol="0" anchor="ctr"/>
          <a:lstStyle/>
          <a:p>
            <a:pPr algn="ctr"/>
            <a:endParaRPr lang="en-US" sz="1100" dirty="0">
              <a:solidFill>
                <a:schemeClr val="tx2"/>
              </a:solidFill>
              <a:cs typeface="Calibri"/>
            </a:endParaRPr>
          </a:p>
        </p:txBody>
      </p:sp>
      <p:sp>
        <p:nvSpPr>
          <p:cNvPr id="72" name="Rounded Rectangle 71"/>
          <p:cNvSpPr/>
          <p:nvPr userDrawn="1"/>
        </p:nvSpPr>
        <p:spPr>
          <a:xfrm>
            <a:off x="7377314" y="4974917"/>
            <a:ext cx="747671" cy="407350"/>
          </a:xfrm>
          <a:prstGeom prst="roundRect">
            <a:avLst/>
          </a:prstGeom>
          <a:solidFill>
            <a:srgbClr val="FFFFFF"/>
          </a:solidFill>
          <a:ln>
            <a:solidFill>
              <a:srgbClr val="6E6F7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34313" rIns="0" bIns="68626" rtlCol="0" anchor="ctr"/>
          <a:lstStyle/>
          <a:p>
            <a:pPr algn="ctr"/>
            <a:endParaRPr lang="en-US" sz="1100" dirty="0">
              <a:solidFill>
                <a:schemeClr val="tx2"/>
              </a:solidFill>
              <a:cs typeface="Calibri"/>
            </a:endParaRPr>
          </a:p>
        </p:txBody>
      </p:sp>
      <p:sp>
        <p:nvSpPr>
          <p:cNvPr id="66" name="Round Same Side Corner Rectangle 65"/>
          <p:cNvSpPr/>
          <p:nvPr userDrawn="1"/>
        </p:nvSpPr>
        <p:spPr>
          <a:xfrm>
            <a:off x="4928032" y="1804757"/>
            <a:ext cx="1464996" cy="137160"/>
          </a:xfrm>
          <a:prstGeom prst="round2SameRect">
            <a:avLst>
              <a:gd name="adj1" fmla="val 50000"/>
              <a:gd name="adj2" fmla="val 0"/>
            </a:avLst>
          </a:prstGeom>
          <a:gradFill>
            <a:gsLst>
              <a:gs pos="0">
                <a:schemeClr val="accent5"/>
              </a:gs>
              <a:gs pos="100000">
                <a:schemeClr val="accent6"/>
              </a:gs>
            </a:gsLst>
          </a:gradFill>
          <a:ln w="127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/>
          </a:p>
        </p:txBody>
      </p:sp>
      <p:sp>
        <p:nvSpPr>
          <p:cNvPr id="68" name="Rounded Rectangle 67"/>
          <p:cNvSpPr/>
          <p:nvPr userDrawn="1"/>
        </p:nvSpPr>
        <p:spPr>
          <a:xfrm>
            <a:off x="4928034" y="1804759"/>
            <a:ext cx="1464995" cy="548482"/>
          </a:xfrm>
          <a:prstGeom prst="roundRect">
            <a:avLst>
              <a:gd name="adj" fmla="val 10541"/>
            </a:avLst>
          </a:prstGeom>
          <a:noFill/>
          <a:ln w="12700" cmpd="sng">
            <a:gradFill flip="none" rotWithShape="1">
              <a:gsLst>
                <a:gs pos="70000">
                  <a:schemeClr val="accent5"/>
                </a:gs>
                <a:gs pos="100000">
                  <a:schemeClr val="accent6"/>
                </a:gs>
              </a:gsLst>
              <a:lin ang="16200000" scaled="0"/>
              <a:tileRect/>
            </a:gra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137251" rIns="68626" bIns="34313" rtlCol="0" anchor="ctr"/>
          <a:lstStyle/>
          <a:p>
            <a:pPr lvl="0" algn="ctr"/>
            <a:endParaRPr lang="en-US" sz="1100" dirty="0">
              <a:solidFill>
                <a:schemeClr val="accent5"/>
              </a:solidFill>
              <a:latin typeface="Calibri"/>
              <a:cs typeface="Calibri"/>
            </a:endParaRPr>
          </a:p>
        </p:txBody>
      </p:sp>
      <p:sp>
        <p:nvSpPr>
          <p:cNvPr id="31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268453" y="1834018"/>
            <a:ext cx="2471771" cy="547687"/>
          </a:xfrm>
        </p:spPr>
        <p:txBody>
          <a:bodyPr/>
          <a:lstStyle>
            <a:lvl1pPr algn="r">
              <a:defRPr sz="11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268453" y="2758423"/>
            <a:ext cx="2471771" cy="547687"/>
          </a:xfrm>
        </p:spPr>
        <p:txBody>
          <a:bodyPr/>
          <a:lstStyle>
            <a:lvl1pPr algn="r">
              <a:defRPr sz="11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1024324" y="3900587"/>
            <a:ext cx="2386457" cy="547687"/>
          </a:xfrm>
        </p:spPr>
        <p:txBody>
          <a:bodyPr/>
          <a:lstStyle>
            <a:lvl1pPr algn="r">
              <a:defRPr sz="11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928035" y="2038804"/>
            <a:ext cx="1464993" cy="342900"/>
          </a:xfrm>
        </p:spPr>
        <p:txBody>
          <a:bodyPr/>
          <a:lstStyle>
            <a:lvl1pPr algn="ctr">
              <a:defRPr sz="1200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4928034" y="2992033"/>
            <a:ext cx="1449338" cy="296867"/>
          </a:xfrm>
        </p:spPr>
        <p:txBody>
          <a:bodyPr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6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3605902" y="4092695"/>
            <a:ext cx="1464994" cy="254000"/>
          </a:xfrm>
        </p:spPr>
        <p:txBody>
          <a:bodyPr/>
          <a:lstStyle>
            <a:lvl1pPr algn="ctr">
              <a:defRPr sz="1200">
                <a:solidFill>
                  <a:srgbClr val="7030A0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7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6044735" y="4091596"/>
            <a:ext cx="1464746" cy="323895"/>
          </a:xfrm>
        </p:spPr>
        <p:txBody>
          <a:bodyPr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8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5455352" y="5047486"/>
            <a:ext cx="823486" cy="396218"/>
          </a:xfrm>
        </p:spPr>
        <p:txBody>
          <a:bodyPr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6436617" y="5047486"/>
            <a:ext cx="811204" cy="396218"/>
          </a:xfrm>
        </p:spPr>
        <p:txBody>
          <a:bodyPr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0" name="Text Placeholder 4"/>
          <p:cNvSpPr>
            <a:spLocks noGrp="1"/>
          </p:cNvSpPr>
          <p:nvPr>
            <p:ph type="body" sz="quarter" idx="19"/>
          </p:nvPr>
        </p:nvSpPr>
        <p:spPr>
          <a:xfrm>
            <a:off x="7377314" y="5047486"/>
            <a:ext cx="747671" cy="396218"/>
          </a:xfrm>
        </p:spPr>
        <p:txBody>
          <a:bodyPr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52" name="Picture 5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6744" y="6093917"/>
            <a:ext cx="344391" cy="459188"/>
          </a:xfrm>
          <a:prstGeom prst="rect">
            <a:avLst/>
          </a:prstGeom>
        </p:spPr>
      </p:pic>
      <p:sp>
        <p:nvSpPr>
          <p:cNvPr id="51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327025" y="6302344"/>
            <a:ext cx="336550" cy="323883"/>
          </a:xfrm>
          <a:prstGeom prst="rect">
            <a:avLst/>
          </a:prstGeom>
        </p:spPr>
        <p:txBody>
          <a:bodyPr/>
          <a:lstStyle>
            <a:lvl1pPr>
              <a:defRPr sz="900" b="1">
                <a:solidFill>
                  <a:srgbClr val="666666"/>
                </a:solidFill>
              </a:defRPr>
            </a:lvl1pPr>
          </a:lstStyle>
          <a:p>
            <a:pPr>
              <a:defRPr/>
            </a:pPr>
            <a:fld id="{8074B6C9-7640-0346-9181-9D7622A3024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170027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step1"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914400" y="6334574"/>
            <a:ext cx="5773738" cy="291652"/>
          </a:xfrm>
          <a:prstGeom prst="rect">
            <a:avLst/>
          </a:prstGeom>
        </p:spPr>
        <p:txBody>
          <a:bodyPr/>
          <a:lstStyle>
            <a:lvl1pPr>
              <a:defRPr sz="5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© 2014 AT&amp;T Intellectual Property. All rights reserved. AT&amp;T and the AT&amp;T logo are trademarks of AT&amp;T Intellectual Property.</a:t>
            </a:r>
          </a:p>
        </p:txBody>
      </p:sp>
      <p:sp>
        <p:nvSpPr>
          <p:cNvPr id="6" name="Round Same Side Corner Rectangle 5"/>
          <p:cNvSpPr/>
          <p:nvPr userDrawn="1"/>
        </p:nvSpPr>
        <p:spPr>
          <a:xfrm>
            <a:off x="228602" y="245813"/>
            <a:ext cx="8688605" cy="1406595"/>
          </a:xfrm>
          <a:prstGeom prst="round2SameRect">
            <a:avLst>
              <a:gd name="adj1" fmla="val 7370"/>
              <a:gd name="adj2" fmla="val 0"/>
            </a:avLst>
          </a:prstGeom>
          <a:gradFill>
            <a:gsLst>
              <a:gs pos="21000">
                <a:schemeClr val="accent1"/>
              </a:gs>
              <a:gs pos="100000">
                <a:schemeClr val="accent2"/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/>
          </a:p>
        </p:txBody>
      </p:sp>
      <p:sp>
        <p:nvSpPr>
          <p:cNvPr id="9" name="Round Same Side Corner Rectangle 8"/>
          <p:cNvSpPr/>
          <p:nvPr userDrawn="1"/>
        </p:nvSpPr>
        <p:spPr>
          <a:xfrm rot="10800000">
            <a:off x="228602" y="1652409"/>
            <a:ext cx="8688605" cy="4218900"/>
          </a:xfrm>
          <a:prstGeom prst="round2SameRect">
            <a:avLst>
              <a:gd name="adj1" fmla="val 1821"/>
              <a:gd name="adj2" fmla="val 0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/>
          </a:p>
        </p:txBody>
      </p:sp>
      <p:sp>
        <p:nvSpPr>
          <p:cNvPr id="8" name="Title 15"/>
          <p:cNvSpPr txBox="1">
            <a:spLocks/>
          </p:cNvSpPr>
          <p:nvPr userDrawn="1"/>
        </p:nvSpPr>
        <p:spPr bwMode="auto">
          <a:xfrm>
            <a:off x="423115" y="258973"/>
            <a:ext cx="916575" cy="1393436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67AB4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6000" dirty="0">
                <a:solidFill>
                  <a:srgbClr val="FFFFFF"/>
                </a:solidFill>
                <a:latin typeface="Calibri"/>
                <a:cs typeface="Calibri"/>
              </a:rPr>
              <a:t>1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72096" y="1941535"/>
            <a:ext cx="8003894" cy="3929775"/>
          </a:xfrm>
        </p:spPr>
        <p:txBody>
          <a:bodyPr/>
          <a:lstStyle>
            <a:lvl1pPr>
              <a:defRPr sz="2300">
                <a:solidFill>
                  <a:schemeClr val="accent1"/>
                </a:solidFill>
              </a:defRPr>
            </a:lvl1pPr>
            <a:lvl2pPr>
              <a:defRPr sz="1400"/>
            </a:lvl2pPr>
            <a:lvl3pPr>
              <a:defRPr sz="14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6744" y="6093917"/>
            <a:ext cx="344391" cy="459188"/>
          </a:xfrm>
          <a:prstGeom prst="rect">
            <a:avLst/>
          </a:prstGeom>
        </p:spPr>
      </p:pic>
      <p:sp>
        <p:nvSpPr>
          <p:cNvPr id="11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327025" y="6302344"/>
            <a:ext cx="336550" cy="323883"/>
          </a:xfrm>
          <a:prstGeom prst="rect">
            <a:avLst/>
          </a:prstGeom>
        </p:spPr>
        <p:txBody>
          <a:bodyPr/>
          <a:lstStyle>
            <a:lvl1pPr>
              <a:defRPr sz="9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074B6C9-7640-0346-9181-9D7622A3024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796276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step2"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914400" y="6334574"/>
            <a:ext cx="5773738" cy="291652"/>
          </a:xfrm>
          <a:prstGeom prst="rect">
            <a:avLst/>
          </a:prstGeom>
        </p:spPr>
        <p:txBody>
          <a:bodyPr/>
          <a:lstStyle>
            <a:lvl1pPr>
              <a:defRPr sz="5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© 2014 AT&amp;T Intellectual Property. All rights reserved. AT&amp;T and the AT&amp;T logo are trademarks of AT&amp;T Intellectual Property.</a:t>
            </a:r>
          </a:p>
        </p:txBody>
      </p:sp>
      <p:sp>
        <p:nvSpPr>
          <p:cNvPr id="9" name="Round Same Side Corner Rectangle 8"/>
          <p:cNvSpPr/>
          <p:nvPr userDrawn="1"/>
        </p:nvSpPr>
        <p:spPr>
          <a:xfrm rot="10800000">
            <a:off x="228594" y="1652409"/>
            <a:ext cx="8688605" cy="4218900"/>
          </a:xfrm>
          <a:prstGeom prst="round2SameRect">
            <a:avLst>
              <a:gd name="adj1" fmla="val 1821"/>
              <a:gd name="adj2" fmla="val 0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/>
          </a:p>
        </p:txBody>
      </p:sp>
      <p:sp>
        <p:nvSpPr>
          <p:cNvPr id="10" name="Round Same Side Corner Rectangle 9"/>
          <p:cNvSpPr/>
          <p:nvPr userDrawn="1"/>
        </p:nvSpPr>
        <p:spPr>
          <a:xfrm>
            <a:off x="228602" y="245813"/>
            <a:ext cx="8688605" cy="1406595"/>
          </a:xfrm>
          <a:prstGeom prst="round2SameRect">
            <a:avLst>
              <a:gd name="adj1" fmla="val 7370"/>
              <a:gd name="adj2" fmla="val 0"/>
            </a:avLst>
          </a:prstGeom>
          <a:gradFill>
            <a:gsLst>
              <a:gs pos="21000">
                <a:schemeClr val="accent5"/>
              </a:gs>
              <a:gs pos="100000">
                <a:schemeClr val="accent6"/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/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72096" y="1941535"/>
            <a:ext cx="8025688" cy="3929775"/>
          </a:xfrm>
        </p:spPr>
        <p:txBody>
          <a:bodyPr/>
          <a:lstStyle>
            <a:lvl1pPr>
              <a:defRPr sz="2300">
                <a:solidFill>
                  <a:schemeClr val="accent5"/>
                </a:solidFill>
              </a:defRPr>
            </a:lvl1pPr>
            <a:lvl2pPr>
              <a:defRPr sz="1400"/>
            </a:lvl2pPr>
            <a:lvl3pPr>
              <a:defRPr sz="14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1" name="Title 15"/>
          <p:cNvSpPr txBox="1">
            <a:spLocks/>
          </p:cNvSpPr>
          <p:nvPr userDrawn="1"/>
        </p:nvSpPr>
        <p:spPr bwMode="auto">
          <a:xfrm>
            <a:off x="423115" y="258973"/>
            <a:ext cx="1049337" cy="1393436"/>
          </a:xfrm>
          <a:prstGeom prst="rect">
            <a:avLst/>
          </a:prstGeom>
          <a:solidFill>
            <a:schemeClr val="accent5"/>
          </a:solidFill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67AB4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6000" dirty="0">
                <a:solidFill>
                  <a:srgbClr val="FFFFFF"/>
                </a:solidFill>
                <a:latin typeface="Calibri"/>
                <a:cs typeface="Calibri"/>
              </a:rPr>
              <a:t>2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6744" y="6093917"/>
            <a:ext cx="344391" cy="459188"/>
          </a:xfrm>
          <a:prstGeom prst="rect">
            <a:avLst/>
          </a:prstGeom>
        </p:spPr>
      </p:pic>
      <p:sp>
        <p:nvSpPr>
          <p:cNvPr id="12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327025" y="6302344"/>
            <a:ext cx="336550" cy="323883"/>
          </a:xfrm>
          <a:prstGeom prst="rect">
            <a:avLst/>
          </a:prstGeom>
        </p:spPr>
        <p:txBody>
          <a:bodyPr/>
          <a:lstStyle>
            <a:lvl1pPr>
              <a:defRPr sz="9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074B6C9-7640-0346-9181-9D7622A3024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107145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vider slide step2"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914400" y="6334574"/>
            <a:ext cx="5773738" cy="291652"/>
          </a:xfrm>
          <a:prstGeom prst="rect">
            <a:avLst/>
          </a:prstGeom>
        </p:spPr>
        <p:txBody>
          <a:bodyPr/>
          <a:lstStyle>
            <a:lvl1pPr>
              <a:defRPr sz="5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© 2014 AT&amp;T Intellectual Property. All rights reserved. AT&amp;T and the AT&amp;T logo are trademarks of AT&amp;T Intellectual Property.</a:t>
            </a:r>
          </a:p>
        </p:txBody>
      </p:sp>
      <p:sp>
        <p:nvSpPr>
          <p:cNvPr id="9" name="Round Same Side Corner Rectangle 8"/>
          <p:cNvSpPr/>
          <p:nvPr userDrawn="1"/>
        </p:nvSpPr>
        <p:spPr>
          <a:xfrm rot="10800000">
            <a:off x="228594" y="1652409"/>
            <a:ext cx="8688605" cy="4218900"/>
          </a:xfrm>
          <a:prstGeom prst="round2SameRect">
            <a:avLst>
              <a:gd name="adj1" fmla="val 1821"/>
              <a:gd name="adj2" fmla="val 0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/>
          </a:p>
        </p:txBody>
      </p:sp>
      <p:sp>
        <p:nvSpPr>
          <p:cNvPr id="10" name="Round Same Side Corner Rectangle 9"/>
          <p:cNvSpPr/>
          <p:nvPr userDrawn="1"/>
        </p:nvSpPr>
        <p:spPr>
          <a:xfrm>
            <a:off x="228602" y="245813"/>
            <a:ext cx="8688605" cy="1406595"/>
          </a:xfrm>
          <a:prstGeom prst="round2SameRect">
            <a:avLst>
              <a:gd name="adj1" fmla="val 7370"/>
              <a:gd name="adj2" fmla="val 0"/>
            </a:avLst>
          </a:prstGeom>
          <a:gradFill>
            <a:gsLst>
              <a:gs pos="21000">
                <a:schemeClr val="accent5"/>
              </a:gs>
              <a:gs pos="100000">
                <a:schemeClr val="accent6"/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/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72096" y="1941535"/>
            <a:ext cx="8025688" cy="3929775"/>
          </a:xfrm>
        </p:spPr>
        <p:txBody>
          <a:bodyPr/>
          <a:lstStyle>
            <a:lvl1pPr>
              <a:defRPr sz="2300">
                <a:solidFill>
                  <a:schemeClr val="accent5"/>
                </a:solidFill>
              </a:defRPr>
            </a:lvl1pPr>
            <a:lvl2pPr>
              <a:defRPr sz="1400"/>
            </a:lvl2pPr>
            <a:lvl3pPr>
              <a:defRPr sz="14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6744" y="6093917"/>
            <a:ext cx="344391" cy="459188"/>
          </a:xfrm>
          <a:prstGeom prst="rect">
            <a:avLst/>
          </a:prstGeom>
        </p:spPr>
      </p:pic>
      <p:sp>
        <p:nvSpPr>
          <p:cNvPr id="12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327025" y="6302344"/>
            <a:ext cx="336550" cy="323883"/>
          </a:xfrm>
          <a:prstGeom prst="rect">
            <a:avLst/>
          </a:prstGeom>
        </p:spPr>
        <p:txBody>
          <a:bodyPr/>
          <a:lstStyle>
            <a:lvl1pPr>
              <a:defRPr sz="9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074B6C9-7640-0346-9181-9D7622A3024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086751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step3"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914400" y="6334574"/>
            <a:ext cx="5773738" cy="291652"/>
          </a:xfrm>
          <a:prstGeom prst="rect">
            <a:avLst/>
          </a:prstGeom>
        </p:spPr>
        <p:txBody>
          <a:bodyPr/>
          <a:lstStyle>
            <a:lvl1pPr>
              <a:defRPr sz="5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© 2014 AT&amp;T Intellectual Property. All rights reserved. AT&amp;T and the AT&amp;T logo are trademarks of AT&amp;T Intellectual Property.</a:t>
            </a:r>
          </a:p>
        </p:txBody>
      </p:sp>
      <p:sp>
        <p:nvSpPr>
          <p:cNvPr id="9" name="Round Same Side Corner Rectangle 8"/>
          <p:cNvSpPr/>
          <p:nvPr userDrawn="1"/>
        </p:nvSpPr>
        <p:spPr>
          <a:xfrm rot="10800000">
            <a:off x="228594" y="1652409"/>
            <a:ext cx="8688605" cy="4218900"/>
          </a:xfrm>
          <a:prstGeom prst="round2SameRect">
            <a:avLst>
              <a:gd name="adj1" fmla="val 1821"/>
              <a:gd name="adj2" fmla="val 0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/>
          </a:p>
        </p:txBody>
      </p:sp>
      <p:sp>
        <p:nvSpPr>
          <p:cNvPr id="10" name="Round Same Side Corner Rectangle 9"/>
          <p:cNvSpPr/>
          <p:nvPr userDrawn="1"/>
        </p:nvSpPr>
        <p:spPr>
          <a:xfrm>
            <a:off x="228602" y="245813"/>
            <a:ext cx="8688605" cy="1406595"/>
          </a:xfrm>
          <a:prstGeom prst="round2SameRect">
            <a:avLst>
              <a:gd name="adj1" fmla="val 7370"/>
              <a:gd name="adj2" fmla="val 0"/>
            </a:avLst>
          </a:prstGeom>
          <a:gradFill>
            <a:gsLst>
              <a:gs pos="21000">
                <a:schemeClr val="accent3"/>
              </a:gs>
              <a:gs pos="100000">
                <a:schemeClr val="accent4"/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/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72097" y="1941535"/>
            <a:ext cx="8091071" cy="3929775"/>
          </a:xfrm>
        </p:spPr>
        <p:txBody>
          <a:bodyPr/>
          <a:lstStyle>
            <a:lvl1pPr>
              <a:defRPr sz="2300">
                <a:solidFill>
                  <a:schemeClr val="accent3"/>
                </a:solidFill>
              </a:defRPr>
            </a:lvl1pPr>
            <a:lvl2pPr>
              <a:defRPr sz="1400"/>
            </a:lvl2pPr>
            <a:lvl3pPr>
              <a:defRPr sz="14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1" name="Title 15"/>
          <p:cNvSpPr txBox="1">
            <a:spLocks/>
          </p:cNvSpPr>
          <p:nvPr userDrawn="1"/>
        </p:nvSpPr>
        <p:spPr bwMode="auto">
          <a:xfrm>
            <a:off x="423114" y="245813"/>
            <a:ext cx="976921" cy="1406595"/>
          </a:xfrm>
          <a:prstGeom prst="rect">
            <a:avLst/>
          </a:prstGeom>
          <a:solidFill>
            <a:schemeClr val="accent3"/>
          </a:solidFill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67AB4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6000" dirty="0">
                <a:solidFill>
                  <a:srgbClr val="FFFFFF"/>
                </a:solidFill>
                <a:latin typeface="Calibri"/>
                <a:cs typeface="Calibri"/>
              </a:rPr>
              <a:t>3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6744" y="6093917"/>
            <a:ext cx="344391" cy="459188"/>
          </a:xfrm>
          <a:prstGeom prst="rect">
            <a:avLst/>
          </a:prstGeom>
        </p:spPr>
      </p:pic>
      <p:sp>
        <p:nvSpPr>
          <p:cNvPr id="12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327025" y="6302344"/>
            <a:ext cx="336550" cy="323883"/>
          </a:xfrm>
          <a:prstGeom prst="rect">
            <a:avLst/>
          </a:prstGeom>
        </p:spPr>
        <p:txBody>
          <a:bodyPr/>
          <a:lstStyle>
            <a:lvl1pPr>
              <a:defRPr sz="9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074B6C9-7640-0346-9181-9D7622A3024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306278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vider slide step3"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914400" y="6334574"/>
            <a:ext cx="5773738" cy="291652"/>
          </a:xfrm>
          <a:prstGeom prst="rect">
            <a:avLst/>
          </a:prstGeom>
        </p:spPr>
        <p:txBody>
          <a:bodyPr/>
          <a:lstStyle>
            <a:lvl1pPr>
              <a:defRPr sz="5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© 2014 AT&amp;T Intellectual Property. All rights reserved. AT&amp;T and the AT&amp;T logo are trademarks of AT&amp;T Intellectual Property.</a:t>
            </a:r>
          </a:p>
        </p:txBody>
      </p:sp>
      <p:sp>
        <p:nvSpPr>
          <p:cNvPr id="9" name="Round Same Side Corner Rectangle 8"/>
          <p:cNvSpPr/>
          <p:nvPr userDrawn="1"/>
        </p:nvSpPr>
        <p:spPr>
          <a:xfrm rot="10800000">
            <a:off x="228594" y="1652409"/>
            <a:ext cx="8688605" cy="4218900"/>
          </a:xfrm>
          <a:prstGeom prst="round2SameRect">
            <a:avLst>
              <a:gd name="adj1" fmla="val 1821"/>
              <a:gd name="adj2" fmla="val 0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/>
          </a:p>
        </p:txBody>
      </p:sp>
      <p:sp>
        <p:nvSpPr>
          <p:cNvPr id="10" name="Round Same Side Corner Rectangle 9"/>
          <p:cNvSpPr/>
          <p:nvPr userDrawn="1"/>
        </p:nvSpPr>
        <p:spPr>
          <a:xfrm>
            <a:off x="228602" y="245813"/>
            <a:ext cx="8688605" cy="1406595"/>
          </a:xfrm>
          <a:prstGeom prst="round2SameRect">
            <a:avLst>
              <a:gd name="adj1" fmla="val 7370"/>
              <a:gd name="adj2" fmla="val 0"/>
            </a:avLst>
          </a:prstGeom>
          <a:gradFill>
            <a:gsLst>
              <a:gs pos="21000">
                <a:schemeClr val="accent3"/>
              </a:gs>
              <a:gs pos="100000">
                <a:schemeClr val="accent4"/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/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72097" y="1941535"/>
            <a:ext cx="8091071" cy="3929775"/>
          </a:xfrm>
        </p:spPr>
        <p:txBody>
          <a:bodyPr/>
          <a:lstStyle>
            <a:lvl1pPr>
              <a:defRPr sz="2300">
                <a:solidFill>
                  <a:schemeClr val="accent3"/>
                </a:solidFill>
              </a:defRPr>
            </a:lvl1pPr>
            <a:lvl2pPr>
              <a:defRPr sz="1400"/>
            </a:lvl2pPr>
            <a:lvl3pPr>
              <a:defRPr sz="14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6744" y="6093917"/>
            <a:ext cx="344391" cy="459188"/>
          </a:xfrm>
          <a:prstGeom prst="rect">
            <a:avLst/>
          </a:prstGeom>
        </p:spPr>
      </p:pic>
      <p:sp>
        <p:nvSpPr>
          <p:cNvPr id="12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327025" y="6302344"/>
            <a:ext cx="336550" cy="323883"/>
          </a:xfrm>
          <a:prstGeom prst="rect">
            <a:avLst/>
          </a:prstGeom>
        </p:spPr>
        <p:txBody>
          <a:bodyPr/>
          <a:lstStyle>
            <a:lvl1pPr>
              <a:defRPr sz="9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074B6C9-7640-0346-9181-9D7622A3024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28510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step4"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914400" y="6334574"/>
            <a:ext cx="5773738" cy="291652"/>
          </a:xfrm>
          <a:prstGeom prst="rect">
            <a:avLst/>
          </a:prstGeom>
        </p:spPr>
        <p:txBody>
          <a:bodyPr/>
          <a:lstStyle>
            <a:lvl1pPr>
              <a:defRPr sz="5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© 2014 AT&amp;T Intellectual Property. All rights reserved. AT&amp;T and the AT&amp;T logo are trademarks of AT&amp;T Intellectual Property.</a:t>
            </a:r>
          </a:p>
        </p:txBody>
      </p:sp>
      <p:sp>
        <p:nvSpPr>
          <p:cNvPr id="9" name="Round Same Side Corner Rectangle 8"/>
          <p:cNvSpPr/>
          <p:nvPr userDrawn="1"/>
        </p:nvSpPr>
        <p:spPr>
          <a:xfrm rot="10800000">
            <a:off x="228594" y="1652409"/>
            <a:ext cx="8688605" cy="4218900"/>
          </a:xfrm>
          <a:prstGeom prst="round2SameRect">
            <a:avLst>
              <a:gd name="adj1" fmla="val 1821"/>
              <a:gd name="adj2" fmla="val 0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/>
          </a:p>
        </p:txBody>
      </p:sp>
      <p:sp>
        <p:nvSpPr>
          <p:cNvPr id="10" name="Round Same Side Corner Rectangle 9"/>
          <p:cNvSpPr/>
          <p:nvPr userDrawn="1"/>
        </p:nvSpPr>
        <p:spPr>
          <a:xfrm>
            <a:off x="228602" y="245813"/>
            <a:ext cx="8688605" cy="1406595"/>
          </a:xfrm>
          <a:prstGeom prst="round2SameRect">
            <a:avLst>
              <a:gd name="adj1" fmla="val 7370"/>
              <a:gd name="adj2" fmla="val 0"/>
            </a:avLst>
          </a:prstGeom>
          <a:gradFill>
            <a:gsLst>
              <a:gs pos="21000">
                <a:srgbClr val="81017E"/>
              </a:gs>
              <a:gs pos="100000">
                <a:srgbClr val="DA0081"/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/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72097" y="1941535"/>
            <a:ext cx="8069277" cy="3929775"/>
          </a:xfrm>
        </p:spPr>
        <p:txBody>
          <a:bodyPr/>
          <a:lstStyle>
            <a:lvl1pPr>
              <a:defRPr sz="2300">
                <a:solidFill>
                  <a:srgbClr val="7030A0"/>
                </a:solidFill>
              </a:defRPr>
            </a:lvl1pPr>
            <a:lvl2pPr>
              <a:defRPr sz="1400"/>
            </a:lvl2pPr>
            <a:lvl3pPr>
              <a:defRPr sz="14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1" name="Title 15"/>
          <p:cNvSpPr txBox="1">
            <a:spLocks/>
          </p:cNvSpPr>
          <p:nvPr userDrawn="1"/>
        </p:nvSpPr>
        <p:spPr bwMode="auto">
          <a:xfrm>
            <a:off x="423114" y="245813"/>
            <a:ext cx="982956" cy="1406595"/>
          </a:xfrm>
          <a:prstGeom prst="rect">
            <a:avLst/>
          </a:prstGeom>
          <a:solidFill>
            <a:srgbClr val="81017E"/>
          </a:solidFill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67AB4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6000" dirty="0">
                <a:solidFill>
                  <a:srgbClr val="FFFFFF"/>
                </a:solidFill>
                <a:latin typeface="Calibri"/>
                <a:cs typeface="Calibri"/>
              </a:rPr>
              <a:t>4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6744" y="6093917"/>
            <a:ext cx="344391" cy="459188"/>
          </a:xfrm>
          <a:prstGeom prst="rect">
            <a:avLst/>
          </a:prstGeom>
        </p:spPr>
      </p:pic>
      <p:sp>
        <p:nvSpPr>
          <p:cNvPr id="12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327025" y="6302344"/>
            <a:ext cx="336550" cy="323883"/>
          </a:xfrm>
          <a:prstGeom prst="rect">
            <a:avLst/>
          </a:prstGeom>
        </p:spPr>
        <p:txBody>
          <a:bodyPr/>
          <a:lstStyle>
            <a:lvl1pPr>
              <a:defRPr sz="9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074B6C9-7640-0346-9181-9D7622A3024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999793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step5"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 Same Side Corner Rectangle 9"/>
          <p:cNvSpPr/>
          <p:nvPr userDrawn="1"/>
        </p:nvSpPr>
        <p:spPr>
          <a:xfrm>
            <a:off x="228602" y="245813"/>
            <a:ext cx="8688605" cy="1406595"/>
          </a:xfrm>
          <a:prstGeom prst="round2SameRect">
            <a:avLst>
              <a:gd name="adj1" fmla="val 7370"/>
              <a:gd name="adj2" fmla="val 0"/>
            </a:avLst>
          </a:prstGeom>
          <a:gradFill>
            <a:gsLst>
              <a:gs pos="21000">
                <a:srgbClr val="0C2577"/>
              </a:gs>
              <a:gs pos="100000">
                <a:schemeClr val="accent5"/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/>
          </a:p>
        </p:txBody>
      </p:sp>
      <p:sp>
        <p:nvSpPr>
          <p:cNvPr id="13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914400" y="6334574"/>
            <a:ext cx="5773738" cy="291652"/>
          </a:xfrm>
          <a:prstGeom prst="rect">
            <a:avLst/>
          </a:prstGeom>
        </p:spPr>
        <p:txBody>
          <a:bodyPr/>
          <a:lstStyle>
            <a:lvl1pPr>
              <a:defRPr sz="5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© 2014 AT&amp;T Intellectual Property. All rights reserved. AT&amp;T and the AT&amp;T logo are trademarks of AT&amp;T Intellectual Property.</a:t>
            </a:r>
          </a:p>
        </p:txBody>
      </p:sp>
      <p:sp>
        <p:nvSpPr>
          <p:cNvPr id="9" name="Round Same Side Corner Rectangle 8"/>
          <p:cNvSpPr/>
          <p:nvPr userDrawn="1"/>
        </p:nvSpPr>
        <p:spPr>
          <a:xfrm rot="10800000">
            <a:off x="228594" y="1652409"/>
            <a:ext cx="8688605" cy="4218900"/>
          </a:xfrm>
          <a:prstGeom prst="round2SameRect">
            <a:avLst>
              <a:gd name="adj1" fmla="val 1821"/>
              <a:gd name="adj2" fmla="val 0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26" tIns="34313" rIns="68626" bIns="34313" rtlCol="0" anchor="ctr"/>
          <a:lstStyle/>
          <a:p>
            <a:pPr algn="ctr"/>
            <a:endParaRPr lang="en-US"/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72097" y="1941535"/>
            <a:ext cx="8091071" cy="3929775"/>
          </a:xfrm>
        </p:spPr>
        <p:txBody>
          <a:bodyPr/>
          <a:lstStyle>
            <a:lvl1pPr>
              <a:defRPr sz="2300">
                <a:solidFill>
                  <a:srgbClr val="002060"/>
                </a:solidFill>
              </a:defRPr>
            </a:lvl1pPr>
            <a:lvl2pPr>
              <a:defRPr sz="1400"/>
            </a:lvl2pPr>
            <a:lvl3pPr>
              <a:defRPr sz="14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1" name="Title 15"/>
          <p:cNvSpPr txBox="1">
            <a:spLocks/>
          </p:cNvSpPr>
          <p:nvPr userDrawn="1"/>
        </p:nvSpPr>
        <p:spPr bwMode="auto">
          <a:xfrm>
            <a:off x="423114" y="245813"/>
            <a:ext cx="976921" cy="1406595"/>
          </a:xfrm>
          <a:prstGeom prst="rect">
            <a:avLst/>
          </a:prstGeom>
          <a:solidFill>
            <a:srgbClr val="0C2577"/>
          </a:solidFill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67AB4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6000" dirty="0">
                <a:solidFill>
                  <a:srgbClr val="FFFFFF"/>
                </a:solidFill>
                <a:latin typeface="Calibri"/>
                <a:cs typeface="Calibri"/>
              </a:rPr>
              <a:t>5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6744" y="6093917"/>
            <a:ext cx="344391" cy="459188"/>
          </a:xfrm>
          <a:prstGeom prst="rect">
            <a:avLst/>
          </a:prstGeom>
        </p:spPr>
      </p:pic>
      <p:sp>
        <p:nvSpPr>
          <p:cNvPr id="12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327025" y="6302344"/>
            <a:ext cx="336550" cy="323883"/>
          </a:xfrm>
          <a:prstGeom prst="rect">
            <a:avLst/>
          </a:prstGeom>
        </p:spPr>
        <p:txBody>
          <a:bodyPr/>
          <a:lstStyle>
            <a:lvl1pPr>
              <a:defRPr sz="9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074B6C9-7640-0346-9181-9D7622A3024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663746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&amp;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" y="283"/>
            <a:ext cx="9144005" cy="6857718"/>
          </a:xfrm>
          <a:prstGeom prst="rect">
            <a:avLst/>
          </a:prstGeom>
        </p:spPr>
      </p:pic>
      <p:sp>
        <p:nvSpPr>
          <p:cNvPr id="13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914400" y="6334574"/>
            <a:ext cx="5773738" cy="291652"/>
          </a:xfrm>
          <a:prstGeom prst="rect">
            <a:avLst/>
          </a:prstGeom>
        </p:spPr>
        <p:txBody>
          <a:bodyPr/>
          <a:lstStyle>
            <a:lvl1pPr>
              <a:defRPr sz="5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© 2014 AT&amp;T Intellectual Property. All rights reserved. AT&amp;T and the AT&amp;T logo are trademarks of AT&amp;T Intellectual Property.</a:t>
            </a:r>
          </a:p>
        </p:txBody>
      </p:sp>
      <p:sp>
        <p:nvSpPr>
          <p:cNvPr id="8" name="Title 2"/>
          <p:cNvSpPr txBox="1">
            <a:spLocks/>
          </p:cNvSpPr>
          <p:nvPr userDrawn="1"/>
        </p:nvSpPr>
        <p:spPr bwMode="auto">
          <a:xfrm>
            <a:off x="563566" y="801265"/>
            <a:ext cx="4333875" cy="1295863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67AB4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2300" dirty="0">
                <a:solidFill>
                  <a:schemeClr val="accent1"/>
                </a:solidFill>
                <a:cs typeface="Calibri"/>
              </a:rPr>
              <a:t>Q&amp;A</a:t>
            </a:r>
            <a:endParaRPr lang="en-US" sz="2300" dirty="0">
              <a:solidFill>
                <a:schemeClr val="accent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6744" y="6093917"/>
            <a:ext cx="344391" cy="459188"/>
          </a:xfrm>
          <a:prstGeom prst="rect">
            <a:avLst/>
          </a:prstGeom>
        </p:spPr>
      </p:pic>
      <p:sp>
        <p:nvSpPr>
          <p:cNvPr id="9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327025" y="6302344"/>
            <a:ext cx="336550" cy="323883"/>
          </a:xfrm>
          <a:prstGeom prst="rect">
            <a:avLst/>
          </a:prstGeom>
        </p:spPr>
        <p:txBody>
          <a:bodyPr/>
          <a:lstStyle>
            <a:lvl1pPr>
              <a:defRPr sz="9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074B6C9-7640-0346-9181-9D7622A3024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941960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" y="283"/>
            <a:ext cx="9144005" cy="6857718"/>
          </a:xfrm>
          <a:prstGeom prst="rect">
            <a:avLst/>
          </a:prstGeom>
        </p:spPr>
      </p:pic>
      <p:sp>
        <p:nvSpPr>
          <p:cNvPr id="13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914400" y="6334574"/>
            <a:ext cx="5773738" cy="291652"/>
          </a:xfrm>
          <a:prstGeom prst="rect">
            <a:avLst/>
          </a:prstGeom>
        </p:spPr>
        <p:txBody>
          <a:bodyPr/>
          <a:lstStyle>
            <a:lvl1pPr>
              <a:defRPr sz="5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© 2014 AT&amp;T Intellectual Property. All rights reserved. AT&amp;T and the AT&amp;T logo are trademarks of AT&amp;T Intellectual Property.</a:t>
            </a:r>
          </a:p>
        </p:txBody>
      </p:sp>
      <p:sp>
        <p:nvSpPr>
          <p:cNvPr id="8" name="Title 2"/>
          <p:cNvSpPr txBox="1">
            <a:spLocks/>
          </p:cNvSpPr>
          <p:nvPr userDrawn="1"/>
        </p:nvSpPr>
        <p:spPr bwMode="auto">
          <a:xfrm>
            <a:off x="563566" y="801265"/>
            <a:ext cx="4333875" cy="1295863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67AB4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2300" dirty="0">
                <a:solidFill>
                  <a:schemeClr val="accent1"/>
                </a:solidFill>
                <a:cs typeface="Calibri"/>
              </a:rPr>
              <a:t>Thank you.</a:t>
            </a:r>
            <a:endParaRPr lang="en-US" sz="2300" dirty="0">
              <a:solidFill>
                <a:schemeClr val="accent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6744" y="6093917"/>
            <a:ext cx="344391" cy="459188"/>
          </a:xfrm>
          <a:prstGeom prst="rect">
            <a:avLst/>
          </a:prstGeom>
        </p:spPr>
      </p:pic>
      <p:sp>
        <p:nvSpPr>
          <p:cNvPr id="7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327025" y="6302344"/>
            <a:ext cx="336550" cy="323883"/>
          </a:xfrm>
          <a:prstGeom prst="rect">
            <a:avLst/>
          </a:prstGeom>
        </p:spPr>
        <p:txBody>
          <a:bodyPr/>
          <a:lstStyle>
            <a:lvl1pPr>
              <a:defRPr sz="9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074B6C9-7640-0346-9181-9D7622A3024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016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B3168-2D20-4208-A06C-B942ABD0214A}" type="datetime1">
              <a:rPr lang="en-US"/>
              <a:pPr>
                <a:defRPr/>
              </a:pPr>
              <a:t>12/20/2016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DFE86-5D11-4A53-960B-CC46CA97AD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58114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 gray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914400" y="6334574"/>
            <a:ext cx="5773738" cy="291652"/>
          </a:xfrm>
          <a:prstGeom prst="rect">
            <a:avLst/>
          </a:prstGeom>
        </p:spPr>
        <p:txBody>
          <a:bodyPr/>
          <a:lstStyle>
            <a:lvl1pPr>
              <a:defRPr sz="500">
                <a:solidFill>
                  <a:srgbClr val="666666"/>
                </a:solidFill>
              </a:defRPr>
            </a:lvl1pPr>
          </a:lstStyle>
          <a:p>
            <a:r>
              <a:rPr lang="en-US" dirty="0"/>
              <a:t>© 2014 AT&amp;T Intellectual Property. All rights reserved. AT&amp;T and the AT&amp;T logo are trademarks of AT&amp;T Intellectual Property.</a:t>
            </a:r>
          </a:p>
        </p:txBody>
      </p:sp>
      <p:sp>
        <p:nvSpPr>
          <p:cNvPr id="41" name="Title 3"/>
          <p:cNvSpPr>
            <a:spLocks noGrp="1"/>
          </p:cNvSpPr>
          <p:nvPr>
            <p:ph type="title"/>
          </p:nvPr>
        </p:nvSpPr>
        <p:spPr>
          <a:xfrm>
            <a:off x="563563" y="517526"/>
            <a:ext cx="8004175" cy="768476"/>
          </a:xfrm>
        </p:spPr>
        <p:txBody>
          <a:bodyPr/>
          <a:lstStyle/>
          <a:p>
            <a:r>
              <a:rPr lang="en-US" dirty="0"/>
              <a:t>Slide Title here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6744" y="6093917"/>
            <a:ext cx="344391" cy="459188"/>
          </a:xfrm>
          <a:prstGeom prst="rect">
            <a:avLst/>
          </a:prstGeom>
        </p:spPr>
      </p:pic>
      <p:sp>
        <p:nvSpPr>
          <p:cNvPr id="6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327025" y="6302344"/>
            <a:ext cx="336550" cy="323883"/>
          </a:xfrm>
          <a:prstGeom prst="rect">
            <a:avLst/>
          </a:prstGeom>
        </p:spPr>
        <p:txBody>
          <a:bodyPr/>
          <a:lstStyle>
            <a:lvl1pPr>
              <a:defRPr sz="900" b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074B6C9-7640-0346-9181-9D7622A3024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654723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bilizing Your Worl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914400" y="6334574"/>
            <a:ext cx="5773738" cy="291652"/>
          </a:xfrm>
          <a:prstGeom prst="rect">
            <a:avLst/>
          </a:prstGeom>
        </p:spPr>
        <p:txBody>
          <a:bodyPr/>
          <a:lstStyle>
            <a:lvl1pPr>
              <a:defRPr sz="500">
                <a:solidFill>
                  <a:srgbClr val="666666"/>
                </a:solidFill>
              </a:defRPr>
            </a:lvl1pPr>
          </a:lstStyle>
          <a:p>
            <a:r>
              <a:rPr lang="en-US" dirty="0"/>
              <a:t>© 2014 AT&amp;T Intellectual Property. All rights reserved. AT&amp;T and the AT&amp;T logo are trademarks of AT&amp;T Intellectual Property.</a:t>
            </a:r>
          </a:p>
        </p:txBody>
      </p:sp>
      <p:sp>
        <p:nvSpPr>
          <p:cNvPr id="6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327025" y="6302344"/>
            <a:ext cx="336550" cy="323883"/>
          </a:xfrm>
          <a:prstGeom prst="rect">
            <a:avLst/>
          </a:prstGeom>
        </p:spPr>
        <p:txBody>
          <a:bodyPr/>
          <a:lstStyle>
            <a:lvl1pPr>
              <a:defRPr sz="900" b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074B6C9-7640-0346-9181-9D7622A3024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6099" y="2634466"/>
            <a:ext cx="1191802" cy="1589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7896670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566928" y="521209"/>
            <a:ext cx="7888287" cy="596900"/>
          </a:xfrm>
        </p:spPr>
        <p:txBody>
          <a:bodyPr>
            <a:normAutofit/>
          </a:bodyPr>
          <a:lstStyle>
            <a:lvl1pPr>
              <a:defRPr sz="1800" b="0">
                <a:solidFill>
                  <a:srgbClr val="067AB4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914400" y="6334574"/>
            <a:ext cx="5773738" cy="291652"/>
          </a:xfrm>
          <a:prstGeom prst="rect">
            <a:avLst/>
          </a:prstGeom>
        </p:spPr>
        <p:txBody>
          <a:bodyPr/>
          <a:lstStyle>
            <a:lvl1pPr>
              <a:defRPr sz="5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© 2014 AT&amp;T Intellectual Property. All rights reserved. AT&amp;T and the AT&amp;T logo are trademarks of AT&amp;T Intellectual Property.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6744" y="6093917"/>
            <a:ext cx="344391" cy="459188"/>
          </a:xfrm>
          <a:prstGeom prst="rect">
            <a:avLst/>
          </a:prstGeom>
        </p:spPr>
      </p:pic>
      <p:sp>
        <p:nvSpPr>
          <p:cNvPr id="6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327025" y="6302344"/>
            <a:ext cx="336550" cy="323883"/>
          </a:xfrm>
          <a:prstGeom prst="rect">
            <a:avLst/>
          </a:prstGeom>
        </p:spPr>
        <p:txBody>
          <a:bodyPr/>
          <a:lstStyle>
            <a:lvl1pPr>
              <a:defRPr sz="900" b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074B6C9-7640-0346-9181-9D7622A3024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06033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9523" y="6314441"/>
            <a:ext cx="385235" cy="152400"/>
          </a:xfrm>
          <a:prstGeom prst="rect">
            <a:avLst/>
          </a:prstGeom>
        </p:spPr>
        <p:txBody>
          <a:bodyPr/>
          <a:lstStyle/>
          <a:p>
            <a:fld id="{1DEFE11F-158B-594E-8BEE-CC26B87FEB38}" type="slidenum">
              <a:rPr lang="en-US" smtClean="0">
                <a:solidFill>
                  <a:srgbClr val="666666"/>
                </a:solidFill>
              </a:rPr>
              <a:pPr/>
              <a:t>‹#›</a:t>
            </a:fld>
            <a:endParaRPr lang="en-US" dirty="0">
              <a:solidFill>
                <a:srgbClr val="66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624291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hite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EFE11F-158B-594E-8BEE-CC26B87FEB3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87351" y="381637"/>
            <a:ext cx="8147050" cy="561532"/>
          </a:xfrm>
        </p:spPr>
        <p:txBody>
          <a:bodyPr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387351" y="862624"/>
            <a:ext cx="8147050" cy="58136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spcBef>
                <a:spcPts val="0"/>
              </a:spcBef>
              <a:spcAft>
                <a:spcPts val="0"/>
              </a:spcAft>
              <a:buNone/>
              <a:defRPr lang="en-US" sz="15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l" defTabSz="710797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00000"/>
              <a:buFontTx/>
              <a:buNone/>
              <a:tabLst/>
            </a:pPr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11381127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full image 3 side ble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566930" y="521209"/>
            <a:ext cx="7888287" cy="596900"/>
          </a:xfrm>
        </p:spPr>
        <p:txBody>
          <a:bodyPr>
            <a:normAutofit/>
          </a:bodyPr>
          <a:lstStyle>
            <a:lvl1pPr>
              <a:defRPr sz="1800" b="0">
                <a:solidFill>
                  <a:srgbClr val="067AB4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327025" y="6302344"/>
            <a:ext cx="336550" cy="323883"/>
          </a:xfrm>
          <a:prstGeom prst="rect">
            <a:avLst/>
          </a:prstGeom>
        </p:spPr>
        <p:txBody>
          <a:bodyPr/>
          <a:lstStyle>
            <a:lvl1pPr>
              <a:defRPr sz="6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074B6C9-7640-0346-9181-9D7622A3024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932378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imple Divider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 userDrawn="1"/>
        </p:nvSpPr>
        <p:spPr>
          <a:xfrm>
            <a:off x="232969" y="225704"/>
            <a:ext cx="8678064" cy="6383326"/>
          </a:xfrm>
          <a:prstGeom prst="roundRect">
            <a:avLst>
              <a:gd name="adj" fmla="val 1886"/>
            </a:avLst>
          </a:prstGeom>
          <a:gradFill>
            <a:gsLst>
              <a:gs pos="0">
                <a:schemeClr val="accent6"/>
              </a:gs>
              <a:gs pos="100000">
                <a:schemeClr val="accent5"/>
              </a:gs>
            </a:gsLst>
            <a:lin ang="536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050" name="Picture 2" descr="\\psf\Host\Volumes\johbee\Documents\01_Freelance_Design\INTERBRAND\AT&amp;T\2011_Internal_Templates\exports\SlideMaster_Logo300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0286" y="6071947"/>
            <a:ext cx="743714" cy="777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914400" y="6248270"/>
            <a:ext cx="5774036" cy="29381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© 2013 AT&amp;T Intellectual Property. All rights reserved. AT&amp;T and the AT&amp;T logo are trademarks of AT&amp;T Intellectual Property.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563228" y="3557210"/>
            <a:ext cx="6400800" cy="1154645"/>
          </a:xfrm>
        </p:spPr>
        <p:txBody>
          <a:bodyPr/>
          <a:lstStyle>
            <a:lvl1pPr>
              <a:lnSpc>
                <a:spcPct val="100000"/>
              </a:lnSpc>
              <a:spcAft>
                <a:spcPts val="0"/>
              </a:spcAft>
              <a:defRPr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63563" y="2259450"/>
            <a:ext cx="6400800" cy="1190627"/>
          </a:xfrm>
        </p:spPr>
        <p:txBody>
          <a:bodyPr anchor="b" anchorCtr="0">
            <a:noAutofit/>
          </a:bodyPr>
          <a:lstStyle>
            <a:lvl1pPr>
              <a:lnSpc>
                <a:spcPct val="90000"/>
              </a:lnSpc>
              <a:defRPr sz="2175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536433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911" y="1810298"/>
            <a:ext cx="8238181" cy="413647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906326" y="6254497"/>
            <a:ext cx="5774036" cy="293817"/>
          </a:xfrm>
        </p:spPr>
        <p:txBody>
          <a:bodyPr/>
          <a:lstStyle/>
          <a:p>
            <a:r>
              <a:rPr lang="en-US"/>
              <a:t>© 2013 AT&amp;T Intellectual Property. All rights reserved. AT&amp;T and the AT&amp;T logo are trademarks of AT&amp;T Intellectual Property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 dirty="0"/>
          </a:p>
        </p:txBody>
      </p:sp>
      <p:pic>
        <p:nvPicPr>
          <p:cNvPr id="9" name="Picture 2" descr="\\psf\Host\Volumes\johbee\Documents\01_Freelance_Design\INTERBRAND\AT&amp;T\2011_Internal_Templates\exports\SlideMaster_Logo300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0319" y="6080757"/>
            <a:ext cx="558367" cy="777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287797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906326" y="6254497"/>
            <a:ext cx="5774036" cy="293817"/>
          </a:xfrm>
        </p:spPr>
        <p:txBody>
          <a:bodyPr/>
          <a:lstStyle/>
          <a:p>
            <a:r>
              <a:rPr lang="en-US"/>
              <a:t>© 2013 AT&amp;T Intellectual Property. All rights reserved. AT&amp;T and the AT&amp;T logo are trademarks of AT&amp;T Intellectual Property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113025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2-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5995" y="1"/>
            <a:ext cx="1768007" cy="1284791"/>
          </a:xfrm>
          <a:prstGeom prst="rect">
            <a:avLst/>
          </a:prstGeom>
        </p:spPr>
      </p:pic>
      <p:pic>
        <p:nvPicPr>
          <p:cNvPr id="10" name="Picture 2" descr="\\psf\Host\Volumes\johbee\Documents\01_Freelance_Design\INTERBRAND\AT&amp;T\2011_Internal_Templates\exports\SlideMaster_Logo300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0286" y="6080757"/>
            <a:ext cx="743714" cy="777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597" y="515928"/>
            <a:ext cx="6820666" cy="92432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266" y="1733550"/>
            <a:ext cx="3867605" cy="421163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620"/>
            </a:lvl1pPr>
            <a:lvl2pPr>
              <a:spcAft>
                <a:spcPts val="0"/>
              </a:spcAft>
              <a:defRPr sz="1620"/>
            </a:lvl2pPr>
            <a:lvl3pPr>
              <a:defRPr sz="1620"/>
            </a:lvl3pPr>
            <a:lvl4pPr>
              <a:defRPr sz="1440"/>
            </a:lvl4pPr>
            <a:lvl5pPr>
              <a:defRPr sz="126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solidFill>
                  <a:srgbClr val="808080"/>
                </a:solidFill>
              </a:rPr>
              <a:t>© 2013 AT&amp;T Intellectual Property. All rights reserved. AT&amp;T and the AT&amp;T logo are trademarks of AT&amp;T Intellectual Property.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>
                <a:solidFill>
                  <a:srgbClr val="808080"/>
                </a:solidFill>
              </a:rPr>
              <a:pPr/>
              <a:t>‹#›</a:t>
            </a:fld>
            <a:endParaRPr lang="en-US" dirty="0">
              <a:solidFill>
                <a:srgbClr val="808080"/>
              </a:solidFill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2"/>
          </p:nvPr>
        </p:nvSpPr>
        <p:spPr>
          <a:xfrm>
            <a:off x="4746561" y="1743337"/>
            <a:ext cx="3867605" cy="421163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620"/>
            </a:lvl1pPr>
            <a:lvl2pPr>
              <a:spcAft>
                <a:spcPts val="0"/>
              </a:spcAft>
              <a:defRPr sz="1620"/>
            </a:lvl2pPr>
            <a:lvl3pPr>
              <a:defRPr sz="1620"/>
            </a:lvl3pPr>
            <a:lvl4pPr>
              <a:defRPr sz="1440"/>
            </a:lvl4pPr>
            <a:lvl5pPr>
              <a:defRPr sz="126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9390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25.xml"/><Relationship Id="rId18" Type="http://schemas.openxmlformats.org/officeDocument/2006/relationships/slideLayout" Target="../slideLayouts/slideLayout30.xml"/><Relationship Id="rId26" Type="http://schemas.openxmlformats.org/officeDocument/2006/relationships/slideLayout" Target="../slideLayouts/slideLayout38.xml"/><Relationship Id="rId39" Type="http://schemas.openxmlformats.org/officeDocument/2006/relationships/slideLayout" Target="../slideLayouts/slideLayout51.xml"/><Relationship Id="rId21" Type="http://schemas.openxmlformats.org/officeDocument/2006/relationships/slideLayout" Target="../slideLayouts/slideLayout33.xml"/><Relationship Id="rId34" Type="http://schemas.openxmlformats.org/officeDocument/2006/relationships/slideLayout" Target="../slideLayouts/slideLayout46.xml"/><Relationship Id="rId42" Type="http://schemas.openxmlformats.org/officeDocument/2006/relationships/slideLayout" Target="../slideLayouts/slideLayout54.xml"/><Relationship Id="rId47" Type="http://schemas.openxmlformats.org/officeDocument/2006/relationships/slideLayout" Target="../slideLayouts/slideLayout59.xml"/><Relationship Id="rId50" Type="http://schemas.openxmlformats.org/officeDocument/2006/relationships/slideLayout" Target="../slideLayouts/slideLayout62.xml"/><Relationship Id="rId55" Type="http://schemas.openxmlformats.org/officeDocument/2006/relationships/slideLayout" Target="../slideLayouts/slideLayout67.xml"/><Relationship Id="rId63" Type="http://schemas.openxmlformats.org/officeDocument/2006/relationships/slideLayout" Target="../slideLayouts/slideLayout75.xml"/><Relationship Id="rId68" Type="http://schemas.openxmlformats.org/officeDocument/2006/relationships/slideLayout" Target="../slideLayouts/slideLayout80.xml"/><Relationship Id="rId76" Type="http://schemas.openxmlformats.org/officeDocument/2006/relationships/slideLayout" Target="../slideLayouts/slideLayout88.xml"/><Relationship Id="rId84" Type="http://schemas.openxmlformats.org/officeDocument/2006/relationships/slideLayout" Target="../slideLayouts/slideLayout96.xml"/><Relationship Id="rId89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9.xml"/><Relationship Id="rId71" Type="http://schemas.openxmlformats.org/officeDocument/2006/relationships/slideLayout" Target="../slideLayouts/slideLayout83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29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23.xml"/><Relationship Id="rId24" Type="http://schemas.openxmlformats.org/officeDocument/2006/relationships/slideLayout" Target="../slideLayouts/slideLayout36.xml"/><Relationship Id="rId32" Type="http://schemas.openxmlformats.org/officeDocument/2006/relationships/slideLayout" Target="../slideLayouts/slideLayout44.xml"/><Relationship Id="rId37" Type="http://schemas.openxmlformats.org/officeDocument/2006/relationships/slideLayout" Target="../slideLayouts/slideLayout49.xml"/><Relationship Id="rId40" Type="http://schemas.openxmlformats.org/officeDocument/2006/relationships/slideLayout" Target="../slideLayouts/slideLayout52.xml"/><Relationship Id="rId45" Type="http://schemas.openxmlformats.org/officeDocument/2006/relationships/slideLayout" Target="../slideLayouts/slideLayout57.xml"/><Relationship Id="rId53" Type="http://schemas.openxmlformats.org/officeDocument/2006/relationships/slideLayout" Target="../slideLayouts/slideLayout65.xml"/><Relationship Id="rId58" Type="http://schemas.openxmlformats.org/officeDocument/2006/relationships/slideLayout" Target="../slideLayouts/slideLayout70.xml"/><Relationship Id="rId66" Type="http://schemas.openxmlformats.org/officeDocument/2006/relationships/slideLayout" Target="../slideLayouts/slideLayout78.xml"/><Relationship Id="rId74" Type="http://schemas.openxmlformats.org/officeDocument/2006/relationships/slideLayout" Target="../slideLayouts/slideLayout86.xml"/><Relationship Id="rId79" Type="http://schemas.openxmlformats.org/officeDocument/2006/relationships/slideLayout" Target="../slideLayouts/slideLayout91.xml"/><Relationship Id="rId87" Type="http://schemas.openxmlformats.org/officeDocument/2006/relationships/slideLayout" Target="../slideLayouts/slideLayout99.xml"/><Relationship Id="rId5" Type="http://schemas.openxmlformats.org/officeDocument/2006/relationships/slideLayout" Target="../slideLayouts/slideLayout17.xml"/><Relationship Id="rId61" Type="http://schemas.openxmlformats.org/officeDocument/2006/relationships/slideLayout" Target="../slideLayouts/slideLayout73.xml"/><Relationship Id="rId82" Type="http://schemas.openxmlformats.org/officeDocument/2006/relationships/slideLayout" Target="../slideLayouts/slideLayout94.xml"/><Relationship Id="rId90" Type="http://schemas.openxmlformats.org/officeDocument/2006/relationships/theme" Target="../theme/theme2.xml"/><Relationship Id="rId19" Type="http://schemas.openxmlformats.org/officeDocument/2006/relationships/slideLayout" Target="../slideLayouts/slideLayout31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Relationship Id="rId22" Type="http://schemas.openxmlformats.org/officeDocument/2006/relationships/slideLayout" Target="../slideLayouts/slideLayout34.xml"/><Relationship Id="rId27" Type="http://schemas.openxmlformats.org/officeDocument/2006/relationships/slideLayout" Target="../slideLayouts/slideLayout39.xml"/><Relationship Id="rId30" Type="http://schemas.openxmlformats.org/officeDocument/2006/relationships/slideLayout" Target="../slideLayouts/slideLayout42.xml"/><Relationship Id="rId35" Type="http://schemas.openxmlformats.org/officeDocument/2006/relationships/slideLayout" Target="../slideLayouts/slideLayout47.xml"/><Relationship Id="rId43" Type="http://schemas.openxmlformats.org/officeDocument/2006/relationships/slideLayout" Target="../slideLayouts/slideLayout55.xml"/><Relationship Id="rId48" Type="http://schemas.openxmlformats.org/officeDocument/2006/relationships/slideLayout" Target="../slideLayouts/slideLayout60.xml"/><Relationship Id="rId56" Type="http://schemas.openxmlformats.org/officeDocument/2006/relationships/slideLayout" Target="../slideLayouts/slideLayout68.xml"/><Relationship Id="rId64" Type="http://schemas.openxmlformats.org/officeDocument/2006/relationships/slideLayout" Target="../slideLayouts/slideLayout76.xml"/><Relationship Id="rId69" Type="http://schemas.openxmlformats.org/officeDocument/2006/relationships/slideLayout" Target="../slideLayouts/slideLayout81.xml"/><Relationship Id="rId77" Type="http://schemas.openxmlformats.org/officeDocument/2006/relationships/slideLayout" Target="../slideLayouts/slideLayout89.xml"/><Relationship Id="rId8" Type="http://schemas.openxmlformats.org/officeDocument/2006/relationships/slideLayout" Target="../slideLayouts/slideLayout20.xml"/><Relationship Id="rId51" Type="http://schemas.openxmlformats.org/officeDocument/2006/relationships/slideLayout" Target="../slideLayouts/slideLayout63.xml"/><Relationship Id="rId72" Type="http://schemas.openxmlformats.org/officeDocument/2006/relationships/slideLayout" Target="../slideLayouts/slideLayout84.xml"/><Relationship Id="rId80" Type="http://schemas.openxmlformats.org/officeDocument/2006/relationships/slideLayout" Target="../slideLayouts/slideLayout92.xml"/><Relationship Id="rId85" Type="http://schemas.openxmlformats.org/officeDocument/2006/relationships/slideLayout" Target="../slideLayouts/slideLayout97.xml"/><Relationship Id="rId3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24.xml"/><Relationship Id="rId17" Type="http://schemas.openxmlformats.org/officeDocument/2006/relationships/slideLayout" Target="../slideLayouts/slideLayout29.xml"/><Relationship Id="rId25" Type="http://schemas.openxmlformats.org/officeDocument/2006/relationships/slideLayout" Target="../slideLayouts/slideLayout37.xml"/><Relationship Id="rId33" Type="http://schemas.openxmlformats.org/officeDocument/2006/relationships/slideLayout" Target="../slideLayouts/slideLayout45.xml"/><Relationship Id="rId38" Type="http://schemas.openxmlformats.org/officeDocument/2006/relationships/slideLayout" Target="../slideLayouts/slideLayout50.xml"/><Relationship Id="rId46" Type="http://schemas.openxmlformats.org/officeDocument/2006/relationships/slideLayout" Target="../slideLayouts/slideLayout58.xml"/><Relationship Id="rId59" Type="http://schemas.openxmlformats.org/officeDocument/2006/relationships/slideLayout" Target="../slideLayouts/slideLayout71.xml"/><Relationship Id="rId67" Type="http://schemas.openxmlformats.org/officeDocument/2006/relationships/slideLayout" Target="../slideLayouts/slideLayout79.xml"/><Relationship Id="rId20" Type="http://schemas.openxmlformats.org/officeDocument/2006/relationships/slideLayout" Target="../slideLayouts/slideLayout32.xml"/><Relationship Id="rId41" Type="http://schemas.openxmlformats.org/officeDocument/2006/relationships/slideLayout" Target="../slideLayouts/slideLayout53.xml"/><Relationship Id="rId54" Type="http://schemas.openxmlformats.org/officeDocument/2006/relationships/slideLayout" Target="../slideLayouts/slideLayout66.xml"/><Relationship Id="rId62" Type="http://schemas.openxmlformats.org/officeDocument/2006/relationships/slideLayout" Target="../slideLayouts/slideLayout74.xml"/><Relationship Id="rId70" Type="http://schemas.openxmlformats.org/officeDocument/2006/relationships/slideLayout" Target="../slideLayouts/slideLayout82.xml"/><Relationship Id="rId75" Type="http://schemas.openxmlformats.org/officeDocument/2006/relationships/slideLayout" Target="../slideLayouts/slideLayout87.xml"/><Relationship Id="rId83" Type="http://schemas.openxmlformats.org/officeDocument/2006/relationships/slideLayout" Target="../slideLayouts/slideLayout95.xml"/><Relationship Id="rId88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5" Type="http://schemas.openxmlformats.org/officeDocument/2006/relationships/slideLayout" Target="../slideLayouts/slideLayout27.xml"/><Relationship Id="rId23" Type="http://schemas.openxmlformats.org/officeDocument/2006/relationships/slideLayout" Target="../slideLayouts/slideLayout35.xml"/><Relationship Id="rId28" Type="http://schemas.openxmlformats.org/officeDocument/2006/relationships/slideLayout" Target="../slideLayouts/slideLayout40.xml"/><Relationship Id="rId36" Type="http://schemas.openxmlformats.org/officeDocument/2006/relationships/slideLayout" Target="../slideLayouts/slideLayout48.xml"/><Relationship Id="rId49" Type="http://schemas.openxmlformats.org/officeDocument/2006/relationships/slideLayout" Target="../slideLayouts/slideLayout61.xml"/><Relationship Id="rId57" Type="http://schemas.openxmlformats.org/officeDocument/2006/relationships/slideLayout" Target="../slideLayouts/slideLayout69.xml"/><Relationship Id="rId10" Type="http://schemas.openxmlformats.org/officeDocument/2006/relationships/slideLayout" Target="../slideLayouts/slideLayout22.xml"/><Relationship Id="rId31" Type="http://schemas.openxmlformats.org/officeDocument/2006/relationships/slideLayout" Target="../slideLayouts/slideLayout43.xml"/><Relationship Id="rId44" Type="http://schemas.openxmlformats.org/officeDocument/2006/relationships/slideLayout" Target="../slideLayouts/slideLayout56.xml"/><Relationship Id="rId52" Type="http://schemas.openxmlformats.org/officeDocument/2006/relationships/slideLayout" Target="../slideLayouts/slideLayout64.xml"/><Relationship Id="rId60" Type="http://schemas.openxmlformats.org/officeDocument/2006/relationships/slideLayout" Target="../slideLayouts/slideLayout72.xml"/><Relationship Id="rId65" Type="http://schemas.openxmlformats.org/officeDocument/2006/relationships/slideLayout" Target="../slideLayouts/slideLayout77.xml"/><Relationship Id="rId73" Type="http://schemas.openxmlformats.org/officeDocument/2006/relationships/slideLayout" Target="../slideLayouts/slideLayout85.xml"/><Relationship Id="rId78" Type="http://schemas.openxmlformats.org/officeDocument/2006/relationships/slideLayout" Target="../slideLayouts/slideLayout90.xml"/><Relationship Id="rId81" Type="http://schemas.openxmlformats.org/officeDocument/2006/relationships/slideLayout" Target="../slideLayouts/slideLayout93.xml"/><Relationship Id="rId86" Type="http://schemas.openxmlformats.org/officeDocument/2006/relationships/slideLayout" Target="../slideLayouts/slideLayout9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E48D049E-70A5-43CC-9ADB-E28D1CD9224F}" type="datetime1">
              <a:rPr lang="en-US"/>
              <a:pPr>
                <a:defRPr/>
              </a:pPr>
              <a:t>12/20/2016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A513A13E-D7EB-457B-A864-35757E8BCB7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751" r:id="rId12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63563" y="517525"/>
            <a:ext cx="8004175" cy="9144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63563" y="1814513"/>
            <a:ext cx="7999412" cy="412432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914400" y="6334573"/>
            <a:ext cx="5773738" cy="293688"/>
          </a:xfrm>
          <a:prstGeom prst="rect">
            <a:avLst/>
          </a:prstGeom>
        </p:spPr>
        <p:txBody>
          <a:bodyPr lIns="68626" tIns="34313" rIns="68626" bIns="34313"/>
          <a:lstStyle>
            <a:lvl1pPr>
              <a:defRPr sz="5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© 2014 AT&amp;T Intellectual Property. All rights reserved. AT&amp;T and the AT&amp;T logo are trademarks of AT&amp;T Intellectual Property.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327025" y="6302346"/>
            <a:ext cx="336550" cy="365126"/>
          </a:xfrm>
          <a:prstGeom prst="rect">
            <a:avLst/>
          </a:prstGeom>
        </p:spPr>
        <p:txBody>
          <a:bodyPr lIns="68626" tIns="34313" rIns="68626" bIns="34313"/>
          <a:lstStyle>
            <a:lvl1pPr>
              <a:defRPr sz="900" b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074B6C9-7640-0346-9181-9D7622A3024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988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  <p:sldLayoutId id="2147483679" r:id="rId18"/>
    <p:sldLayoutId id="2147483680" r:id="rId19"/>
    <p:sldLayoutId id="2147483681" r:id="rId20"/>
    <p:sldLayoutId id="2147483682" r:id="rId21"/>
    <p:sldLayoutId id="2147483683" r:id="rId22"/>
    <p:sldLayoutId id="2147483684" r:id="rId23"/>
    <p:sldLayoutId id="2147483685" r:id="rId24"/>
    <p:sldLayoutId id="2147483686" r:id="rId25"/>
    <p:sldLayoutId id="2147483687" r:id="rId26"/>
    <p:sldLayoutId id="2147483688" r:id="rId27"/>
    <p:sldLayoutId id="2147483689" r:id="rId28"/>
    <p:sldLayoutId id="2147483690" r:id="rId29"/>
    <p:sldLayoutId id="2147483691" r:id="rId30"/>
    <p:sldLayoutId id="2147483692" r:id="rId31"/>
    <p:sldLayoutId id="2147483693" r:id="rId32"/>
    <p:sldLayoutId id="2147483694" r:id="rId33"/>
    <p:sldLayoutId id="2147483695" r:id="rId34"/>
    <p:sldLayoutId id="2147483696" r:id="rId35"/>
    <p:sldLayoutId id="2147483697" r:id="rId36"/>
    <p:sldLayoutId id="2147483698" r:id="rId37"/>
    <p:sldLayoutId id="2147483699" r:id="rId38"/>
    <p:sldLayoutId id="2147483700" r:id="rId39"/>
    <p:sldLayoutId id="2147483701" r:id="rId40"/>
    <p:sldLayoutId id="2147483702" r:id="rId41"/>
    <p:sldLayoutId id="2147483703" r:id="rId42"/>
    <p:sldLayoutId id="2147483704" r:id="rId43"/>
    <p:sldLayoutId id="2147483705" r:id="rId44"/>
    <p:sldLayoutId id="2147483706" r:id="rId45"/>
    <p:sldLayoutId id="2147483707" r:id="rId46"/>
    <p:sldLayoutId id="2147483708" r:id="rId47"/>
    <p:sldLayoutId id="2147483709" r:id="rId48"/>
    <p:sldLayoutId id="2147483710" r:id="rId49"/>
    <p:sldLayoutId id="2147483711" r:id="rId50"/>
    <p:sldLayoutId id="2147483712" r:id="rId51"/>
    <p:sldLayoutId id="2147483713" r:id="rId52"/>
    <p:sldLayoutId id="2147483714" r:id="rId53"/>
    <p:sldLayoutId id="2147483715" r:id="rId54"/>
    <p:sldLayoutId id="2147483716" r:id="rId55"/>
    <p:sldLayoutId id="2147483717" r:id="rId56"/>
    <p:sldLayoutId id="2147483718" r:id="rId57"/>
    <p:sldLayoutId id="2147483719" r:id="rId58"/>
    <p:sldLayoutId id="2147483720" r:id="rId59"/>
    <p:sldLayoutId id="2147483721" r:id="rId60"/>
    <p:sldLayoutId id="2147483722" r:id="rId61"/>
    <p:sldLayoutId id="2147483723" r:id="rId62"/>
    <p:sldLayoutId id="2147483724" r:id="rId63"/>
    <p:sldLayoutId id="2147483725" r:id="rId64"/>
    <p:sldLayoutId id="2147483726" r:id="rId65"/>
    <p:sldLayoutId id="2147483727" r:id="rId66"/>
    <p:sldLayoutId id="2147483728" r:id="rId67"/>
    <p:sldLayoutId id="2147483729" r:id="rId68"/>
    <p:sldLayoutId id="2147483730" r:id="rId69"/>
    <p:sldLayoutId id="2147483731" r:id="rId70"/>
    <p:sldLayoutId id="2147483732" r:id="rId71"/>
    <p:sldLayoutId id="2147483733" r:id="rId72"/>
    <p:sldLayoutId id="2147483734" r:id="rId73"/>
    <p:sldLayoutId id="2147483735" r:id="rId74"/>
    <p:sldLayoutId id="2147483736" r:id="rId75"/>
    <p:sldLayoutId id="2147483737" r:id="rId76"/>
    <p:sldLayoutId id="2147483738" r:id="rId77"/>
    <p:sldLayoutId id="2147483739" r:id="rId78"/>
    <p:sldLayoutId id="2147483740" r:id="rId79"/>
    <p:sldLayoutId id="2147483741" r:id="rId80"/>
    <p:sldLayoutId id="2147483742" r:id="rId81"/>
    <p:sldLayoutId id="2147483743" r:id="rId82"/>
    <p:sldLayoutId id="2147483744" r:id="rId83"/>
    <p:sldLayoutId id="2147483745" r:id="rId84"/>
    <p:sldLayoutId id="2147483746" r:id="rId85"/>
    <p:sldLayoutId id="2147483747" r:id="rId86"/>
    <p:sldLayoutId id="2147483748" r:id="rId87"/>
    <p:sldLayoutId id="2147483749" r:id="rId88"/>
    <p:sldLayoutId id="2147483750" r:id="rId89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1800" kern="1200">
          <a:solidFill>
            <a:srgbClr val="067AB4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100">
          <a:solidFill>
            <a:schemeClr val="accent1"/>
          </a:solidFill>
          <a:latin typeface="Calibri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100">
          <a:solidFill>
            <a:schemeClr val="accent1"/>
          </a:solidFill>
          <a:latin typeface="Calibri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100">
          <a:solidFill>
            <a:schemeClr val="accent1"/>
          </a:solidFill>
          <a:latin typeface="Calibri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100">
          <a:solidFill>
            <a:schemeClr val="accent1"/>
          </a:solidFill>
          <a:latin typeface="Calibri" charset="0"/>
          <a:ea typeface="ＭＳ Ｐゴシック" charset="0"/>
          <a:cs typeface="ＭＳ Ｐゴシック" charset="0"/>
        </a:defRPr>
      </a:lvl5pPr>
      <a:lvl6pPr marL="343126" algn="l" rtl="0" eaLnBrk="1" fontAlgn="base" hangingPunct="1">
        <a:spcBef>
          <a:spcPct val="0"/>
        </a:spcBef>
        <a:spcAft>
          <a:spcPct val="0"/>
        </a:spcAft>
        <a:defRPr sz="2100">
          <a:solidFill>
            <a:schemeClr val="accent1"/>
          </a:solidFill>
          <a:latin typeface="Calibri" charset="0"/>
          <a:ea typeface="ＭＳ Ｐゴシック" charset="0"/>
          <a:cs typeface="ＭＳ Ｐゴシック" charset="0"/>
        </a:defRPr>
      </a:lvl6pPr>
      <a:lvl7pPr marL="686251" algn="l" rtl="0" eaLnBrk="1" fontAlgn="base" hangingPunct="1">
        <a:spcBef>
          <a:spcPct val="0"/>
        </a:spcBef>
        <a:spcAft>
          <a:spcPct val="0"/>
        </a:spcAft>
        <a:defRPr sz="2100">
          <a:solidFill>
            <a:schemeClr val="accent1"/>
          </a:solidFill>
          <a:latin typeface="Calibri" charset="0"/>
          <a:ea typeface="ＭＳ Ｐゴシック" charset="0"/>
          <a:cs typeface="ＭＳ Ｐゴシック" charset="0"/>
        </a:defRPr>
      </a:lvl7pPr>
      <a:lvl8pPr marL="1029376" algn="l" rtl="0" eaLnBrk="1" fontAlgn="base" hangingPunct="1">
        <a:spcBef>
          <a:spcPct val="0"/>
        </a:spcBef>
        <a:spcAft>
          <a:spcPct val="0"/>
        </a:spcAft>
        <a:defRPr sz="2100">
          <a:solidFill>
            <a:schemeClr val="accent1"/>
          </a:solidFill>
          <a:latin typeface="Calibri" charset="0"/>
          <a:ea typeface="ＭＳ Ｐゴシック" charset="0"/>
          <a:cs typeface="ＭＳ Ｐゴシック" charset="0"/>
        </a:defRPr>
      </a:lvl8pPr>
      <a:lvl9pPr marL="1372501" algn="l" rtl="0" eaLnBrk="1" fontAlgn="base" hangingPunct="1">
        <a:spcBef>
          <a:spcPct val="0"/>
        </a:spcBef>
        <a:spcAft>
          <a:spcPct val="0"/>
        </a:spcAft>
        <a:defRPr sz="2100">
          <a:solidFill>
            <a:schemeClr val="accent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0" indent="0" algn="l" rtl="0" eaLnBrk="1" fontAlgn="base" hangingPunct="1">
        <a:spcBef>
          <a:spcPct val="0"/>
        </a:spcBef>
        <a:spcAft>
          <a:spcPts val="600"/>
        </a:spcAft>
        <a:buFont typeface="Arial" charset="0"/>
        <a:defRPr sz="1500" b="0" kern="1200">
          <a:solidFill>
            <a:schemeClr val="tx2"/>
          </a:solidFill>
          <a:latin typeface="+mn-lt"/>
          <a:ea typeface="ＭＳ Ｐゴシック" charset="0"/>
          <a:cs typeface="ＭＳ Ｐゴシック" charset="0"/>
        </a:defRPr>
      </a:lvl1pPr>
      <a:lvl2pPr marL="0" indent="0" algn="l" rtl="0" eaLnBrk="1" fontAlgn="base" hangingPunct="1">
        <a:spcBef>
          <a:spcPct val="0"/>
        </a:spcBef>
        <a:spcAft>
          <a:spcPts val="450"/>
        </a:spcAft>
        <a:buFont typeface="Arial" charset="0"/>
        <a:defRPr sz="1500" kern="1200">
          <a:solidFill>
            <a:schemeClr val="tx2"/>
          </a:solidFill>
          <a:latin typeface="+mn-lt"/>
          <a:ea typeface="ＭＳ Ｐゴシック" charset="0"/>
          <a:cs typeface="+mn-cs"/>
        </a:defRPr>
      </a:lvl2pPr>
      <a:lvl3pPr marL="171562" indent="-171562" algn="l" rtl="0" eaLnBrk="1" fontAlgn="base" hangingPunct="1">
        <a:spcBef>
          <a:spcPct val="0"/>
        </a:spcBef>
        <a:spcAft>
          <a:spcPts val="300"/>
        </a:spcAft>
        <a:buSzPct val="80000"/>
        <a:buFont typeface="Arial" charset="0"/>
        <a:buChar char="•"/>
        <a:defRPr sz="1500" kern="1200">
          <a:solidFill>
            <a:schemeClr val="tx2"/>
          </a:solidFill>
          <a:latin typeface="+mn-lt"/>
          <a:ea typeface="ＭＳ Ｐゴシック" charset="0"/>
          <a:cs typeface="+mn-cs"/>
        </a:defRPr>
      </a:lvl3pPr>
      <a:lvl4pPr marL="344317" indent="-171562" algn="l" rtl="0" eaLnBrk="1" fontAlgn="base" hangingPunct="1">
        <a:spcBef>
          <a:spcPct val="0"/>
        </a:spcBef>
        <a:spcAft>
          <a:spcPts val="300"/>
        </a:spcAft>
        <a:buSzPct val="80000"/>
        <a:buFont typeface="Arial" charset="0"/>
        <a:buChar char="–"/>
        <a:defRPr kern="1200">
          <a:solidFill>
            <a:schemeClr val="tx2"/>
          </a:solidFill>
          <a:latin typeface="+mn-lt"/>
          <a:ea typeface="ＭＳ Ｐゴシック" charset="0"/>
          <a:cs typeface="+mn-cs"/>
        </a:defRPr>
      </a:lvl4pPr>
      <a:lvl5pPr marL="517071" indent="-171562" algn="l" rtl="0" eaLnBrk="1" fontAlgn="base" hangingPunct="1">
        <a:spcBef>
          <a:spcPct val="0"/>
        </a:spcBef>
        <a:spcAft>
          <a:spcPts val="300"/>
        </a:spcAft>
        <a:buSzPct val="80000"/>
        <a:buFont typeface="Arial" charset="0"/>
        <a:buChar char="•"/>
        <a:defRPr sz="1200" kern="1200">
          <a:solidFill>
            <a:schemeClr val="tx2"/>
          </a:solidFill>
          <a:latin typeface="+mn-lt"/>
          <a:ea typeface="ＭＳ Ｐゴシック" charset="0"/>
          <a:cs typeface="+mn-cs"/>
        </a:defRPr>
      </a:lvl5pPr>
      <a:lvl6pPr marL="645743" indent="-131054" algn="l" defTabSz="645743" rtl="0" eaLnBrk="1" latinLnBrk="0" hangingPunct="1">
        <a:lnSpc>
          <a:spcPct val="100000"/>
        </a:lnSpc>
        <a:spcBef>
          <a:spcPts val="0"/>
        </a:spcBef>
        <a:spcAft>
          <a:spcPts val="225"/>
        </a:spcAft>
        <a:buFont typeface="Arial" pitchFamily="34" charset="0"/>
        <a:buChar char="•"/>
        <a:defRPr sz="1100" kern="1200" baseline="0">
          <a:solidFill>
            <a:schemeClr val="bg2"/>
          </a:solidFill>
          <a:latin typeface="+mn-lt"/>
          <a:ea typeface="+mn-ea"/>
          <a:cs typeface="+mn-cs"/>
        </a:defRPr>
      </a:lvl6pPr>
      <a:lvl7pPr marL="645743" indent="0" algn="l" defTabSz="686251" rtl="0" eaLnBrk="1" latinLnBrk="0" hangingPunct="1">
        <a:lnSpc>
          <a:spcPct val="100000"/>
        </a:lnSpc>
        <a:spcBef>
          <a:spcPts val="0"/>
        </a:spcBef>
        <a:spcAft>
          <a:spcPts val="225"/>
        </a:spcAft>
        <a:buFontTx/>
        <a:buNone/>
        <a:defRPr sz="900" i="1" kern="1200">
          <a:solidFill>
            <a:schemeClr val="bg2"/>
          </a:solidFill>
          <a:latin typeface="+mn-lt"/>
          <a:ea typeface="+mn-ea"/>
          <a:cs typeface="+mn-cs"/>
        </a:defRPr>
      </a:lvl7pPr>
      <a:lvl8pPr marL="2573441" indent="-171562" algn="l" defTabSz="686251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6565" indent="-171562" algn="l" defTabSz="686251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625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3126" algn="l" defTabSz="68625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6251" algn="l" defTabSz="68625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9376" algn="l" defTabSz="68625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2501" algn="l" defTabSz="68625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5627" algn="l" defTabSz="68625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8752" algn="l" defTabSz="68625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1878" algn="l" defTabSz="68625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5003" algn="l" defTabSz="68625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401638" y="2721722"/>
            <a:ext cx="8443912" cy="1143000"/>
          </a:xfrm>
        </p:spPr>
        <p:txBody>
          <a:bodyPr/>
          <a:lstStyle/>
          <a:p>
            <a:r>
              <a:rPr lang="en-US" sz="2800" b="1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Working Group 5: </a:t>
            </a:r>
            <a:br>
              <a:rPr lang="en-US" sz="2800" b="1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</a:b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Cybersecurity Information Sharing</a:t>
            </a:r>
            <a:r>
              <a:rPr lang="en-US" sz="2800" b="1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/>
            </a:r>
            <a:br>
              <a:rPr lang="en-US" sz="2800" b="1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</a:br>
            <a:r>
              <a:rPr lang="en-US" sz="2800" b="1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/>
            </a:r>
            <a:br>
              <a:rPr lang="en-US" sz="2800" b="1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</a:br>
            <a:r>
              <a:rPr lang="en-US" sz="2800" b="1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Status Update</a:t>
            </a:r>
            <a:br>
              <a:rPr lang="en-US" sz="2800" b="1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</a:br>
            <a:endParaRPr lang="en-US" sz="2800" b="1" dirty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sp>
        <p:nvSpPr>
          <p:cNvPr id="2051" name="TextBox 5"/>
          <p:cNvSpPr txBox="1">
            <a:spLocks noChangeArrowheads="1"/>
          </p:cNvSpPr>
          <p:nvPr/>
        </p:nvSpPr>
        <p:spPr bwMode="auto">
          <a:xfrm>
            <a:off x="609600" y="4232275"/>
            <a:ext cx="7924800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December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2016</a:t>
            </a:r>
          </a:p>
          <a:p>
            <a:pPr eaLnBrk="1" hangingPunct="1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Chris Boyer, Co-Chair (AT&amp;T)</a:t>
            </a:r>
          </a:p>
          <a:p>
            <a:pPr eaLnBrk="1" hangingPunct="1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Rod Rasmussen, Co-Chair (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Infoblox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eaLnBrk="1" hangingPunct="1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2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204788"/>
            <a:ext cx="313690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DD5A3E25-0842-43EE-901B-BA590748A92E}" type="slidenum">
              <a:rPr lang="en-US" smtClean="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eaLnBrk="1" hangingPunct="1"/>
              <a:t>2</a:t>
            </a:fld>
            <a:endParaRPr lang="en-US" dirty="0">
              <a:solidFill>
                <a:srgbClr val="89898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5" name="Title 1"/>
          <p:cNvSpPr>
            <a:spLocks noGrp="1"/>
          </p:cNvSpPr>
          <p:nvPr>
            <p:ph type="title"/>
          </p:nvPr>
        </p:nvSpPr>
        <p:spPr>
          <a:xfrm>
            <a:off x="457200" y="156733"/>
            <a:ext cx="8229600" cy="695746"/>
          </a:xfrm>
        </p:spPr>
        <p:txBody>
          <a:bodyPr/>
          <a:lstStyle/>
          <a:p>
            <a:pPr algn="l" eaLnBrk="1" hangingPunct="1"/>
            <a:r>
              <a:rPr lang="en-US" sz="2400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WG5 Description/Timeline</a:t>
            </a:r>
          </a:p>
        </p:txBody>
      </p:sp>
      <p:sp>
        <p:nvSpPr>
          <p:cNvPr id="3076" name="Content Placeholder 2"/>
          <p:cNvSpPr>
            <a:spLocks noGrp="1"/>
          </p:cNvSpPr>
          <p:nvPr>
            <p:ph idx="1"/>
          </p:nvPr>
        </p:nvSpPr>
        <p:spPr>
          <a:xfrm>
            <a:off x="556464" y="995914"/>
            <a:ext cx="8130336" cy="4661483"/>
          </a:xfrm>
        </p:spPr>
        <p:txBody>
          <a:bodyPr/>
          <a:lstStyle/>
          <a:p>
            <a:pPr marL="0" indent="0" eaLnBrk="1" hangingPunct="1">
              <a:spcBef>
                <a:spcPts val="600"/>
              </a:spcBef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In order to improve the communication sector’s ability to identify, protect, detect, respond, and recover from cyber attacks, Working Group 5 will develop recommendations to the Council encourage sharing of cybersecurity information between companies in the communications sector.</a:t>
            </a:r>
          </a:p>
          <a:p>
            <a:pPr eaLnBrk="1" hangingPunct="1">
              <a:spcBef>
                <a:spcPts val="600"/>
              </a:spcBef>
            </a:pPr>
            <a:endParaRPr lang="en-US" sz="1800" b="1" dirty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7200" y="2444966"/>
            <a:ext cx="8382000" cy="4025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Dec 2015 - Cybersecurity Information Sharing Diagram </a:t>
            </a:r>
          </a:p>
          <a:p>
            <a:pPr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Mar 2016 - Use Cases</a:t>
            </a:r>
          </a:p>
          <a:p>
            <a:pPr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Jun 2016 - Impediments/Barriers and Solutions to Cybersecurity Information Sharing</a:t>
            </a:r>
          </a:p>
          <a:p>
            <a:pPr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Sep 2016 - Cybersecurity Information Sharing “Trust Pools” </a:t>
            </a:r>
          </a:p>
          <a:p>
            <a:pPr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 2016 - Cybersecurity Information Sharing Platforms </a:t>
            </a:r>
          </a:p>
          <a:p>
            <a:pPr>
              <a:spcAft>
                <a:spcPts val="1800"/>
              </a:spcAft>
            </a:pPr>
            <a:r>
              <a:rPr lang="en-US" sz="1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 2017 - Recommendations for Cybersecurity Information Sharing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6CAE1DE9-F4EF-468D-9116-DB6A9365EEBE}" type="slidenum">
              <a:rPr lang="en-US" sz="1200">
                <a:solidFill>
                  <a:srgbClr val="898989"/>
                </a:solidFill>
                <a:latin typeface="Calibri" pitchFamily="34" charset="0"/>
              </a:rPr>
              <a:pPr algn="r" eaLnBrk="1" hangingPunct="1"/>
              <a:t>3</a:t>
            </a:fld>
            <a:endParaRPr lang="en-US" sz="1200" dirty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4099" name="Title 1"/>
          <p:cNvSpPr>
            <a:spLocks noGrp="1"/>
          </p:cNvSpPr>
          <p:nvPr>
            <p:ph type="title" idx="4294967295"/>
          </p:nvPr>
        </p:nvSpPr>
        <p:spPr>
          <a:xfrm>
            <a:off x="459549" y="82741"/>
            <a:ext cx="8229600" cy="611770"/>
          </a:xfrm>
        </p:spPr>
        <p:txBody>
          <a:bodyPr/>
          <a:lstStyle/>
          <a:p>
            <a:pPr algn="l" eaLnBrk="1" hangingPunct="1"/>
            <a:r>
              <a:rPr lang="en-US" sz="2400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WG5 Members</a:t>
            </a:r>
          </a:p>
        </p:txBody>
      </p:sp>
      <p:pic>
        <p:nvPicPr>
          <p:cNvPr id="410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5846" y="3658"/>
            <a:ext cx="1258272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9545197"/>
              </p:ext>
            </p:extLst>
          </p:nvPr>
        </p:nvGraphicFramePr>
        <p:xfrm>
          <a:off x="459549" y="809615"/>
          <a:ext cx="7969887" cy="53986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9298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3473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247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497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8901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455" marR="46455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Company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455" marR="46455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 (cont.)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455" marR="46455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Company (cont.)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455" marR="46455" marT="0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901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Chris Boyer (Co-Chair)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455" marR="46455" marT="0" marB="0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AT&amp;T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455" marR="46455" marT="0" marB="0"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Robert Gessner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455" marR="4645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MCTV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455" marR="46455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901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Rod Rasmussen (Co-Chair)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455" marR="46455" marT="0" marB="0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Infoblox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455" marR="46455" marT="0" marB="0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Mark Hoffer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455" marR="4645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MCTV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455" marR="46455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901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Greg Intoccia (FCC Liaison)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455" marR="46455" marT="0" marB="0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FCC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455" marR="4645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Bill Mertka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455" marR="4645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Motorola (ATIS)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455" marR="46455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176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Vern Mosley (FCC Liaison)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455" marR="46455" marT="0" marB="0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FCC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455" marR="4645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Larry Walke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455" marR="4645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NAB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455" marR="46455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8901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Martin Dolly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455" marR="46455" marT="0" marB="0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AT&amp;T (ATIS)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455" marR="4645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Loretta Polk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455" marR="4645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NCTA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455" marR="46455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8901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Rosemary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Leffler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455" marR="46455" marT="0" marB="0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AT&amp;T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455" marR="4645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Matt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Tooley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455" marR="4645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NCTA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455" marR="46455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393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Trace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Hollifield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455" marR="46455" marT="0" marB="0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Bright House Networks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455" marR="4645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Dr. Donald H. Sebastian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455" marR="4645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NJ Institute of Tech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455" marR="46455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8901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Kathryn Condello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455" marR="46455" marT="0" marB="0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CenturyLink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455" marR="4645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Frank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Menzer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 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455" marR="4645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NOAA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455" marR="46455" marT="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8901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Paul Diamond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455" marR="46455" marT="0" marB="0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CenturyLink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455" marR="4645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Kathy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Whitbeck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455" marR="4645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Nsight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455" marR="46455" marT="0" marB="0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8901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Mary Haynes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455" marR="46455" marT="0" marB="0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Charter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455" marR="4645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Jesse Ward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455" marR="4645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NTCA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455" marR="46455" marT="0" marB="0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8901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John Kelly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455" marR="46455" marT="0" marB="0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Comcast Cable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455" marR="4645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Kazu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Gomi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455" marR="4645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NTT America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455" marR="46455" marT="0" marB="0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8901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Jorge Nieves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455" marR="46455" marT="0" marB="0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Comcast Cable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455" marR="4645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Shinichi Yokohama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455" marR="4645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NTT America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455" marR="46455" marT="0" marB="0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8901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Paul Fournier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455" marR="46455" marT="0" marB="0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Comcast Cable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455" marR="4645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Michael Brown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455" marR="4645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RSA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455" marR="46455" marT="0" marB="0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393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Rudy Brioche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455" marR="46455" marT="0" marB="0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Comcast Cable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455" marR="4645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Richard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Perlotto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II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455" marR="4645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Shadowserver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455" marR="46455" marT="0" marB="0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8901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Kevin Kastor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455" marR="46455" marT="0" marB="0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Consolidated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455" marR="4645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Jason Jenkins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455" marR="4645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SilverStar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455" marR="46455" marT="0" marB="0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8901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Jemin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Thakkar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455" marR="46455" marT="0" marB="0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Cox Communications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455" marR="4645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Jeff England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455" marR="4645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SilverStar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455" marR="46455" marT="0" marB="0"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8901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Matt Carothers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455" marR="46455" marT="0" marB="0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Cox Communications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455" marR="4645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Allison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Growney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455" marR="4645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Sprint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455" marR="46455" marT="0" marB="0"/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8901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John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Marinho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455" marR="46455" marT="0" marB="0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CTIA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455" marR="4645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Brian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Scarpelli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455" marR="4645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TIA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455" marR="46455" marT="0" marB="0"/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8901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Chris Alexander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455" marR="46455" marT="0" marB="0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DHS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455" marR="4645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Joe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Viens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455" marR="4645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Charter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455" marR="46455" marT="0" marB="0"/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1393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John O'Connor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455" marR="46455" marT="0" marB="0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DHS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455" marR="4645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Chris R. Roosenraad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455" marR="4645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Charter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455" marR="46455" marT="0" marB="0"/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8901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Alexander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Gerdenitsch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455" marR="46455" marT="0" marB="0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Echostar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455" marR="4645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Arthur “Trey” Jackson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455" marR="4645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T-Mobile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455" marR="46455" marT="0" marB="0"/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  <a:tr h="8901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Jennifer Manner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455" marR="46455" marT="0" marB="0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Echostar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455" marR="4645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Cindy Carson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455" marR="4645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T-Mobile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455" marR="46455" marT="0" marB="0"/>
                </a:tc>
                <a:extLst>
                  <a:ext uri="{0D108BD9-81ED-4DB2-BD59-A6C34878D82A}">
                    <a16:rowId xmlns:a16="http://schemas.microsoft.com/office/drawing/2014/main" xmlns="" val="10023"/>
                  </a:ext>
                </a:extLst>
              </a:tr>
              <a:tr h="8901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David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Colberg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455" marR="46455" marT="0" marB="0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EMC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455" marR="4645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Harold Salters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455" marR="4645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T-Mobile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455" marR="46455" marT="0" marB="0"/>
                </a:tc>
                <a:extLst>
                  <a:ext uri="{0D108BD9-81ED-4DB2-BD59-A6C34878D82A}">
                    <a16:rowId xmlns:a16="http://schemas.microsoft.com/office/drawing/2014/main" xmlns="" val="10024"/>
                  </a:ext>
                </a:extLst>
              </a:tr>
              <a:tr h="1393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Daniel Cashman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455" marR="46455" marT="0" marB="0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FairPoint Communications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455" marR="4645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Howard Brown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455" marR="4645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Tulalip Data Services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455" marR="46455" marT="0" marB="0"/>
                </a:tc>
                <a:extLst>
                  <a:ext uri="{0D108BD9-81ED-4DB2-BD59-A6C34878D82A}">
                    <a16:rowId xmlns:a16="http://schemas.microsoft.com/office/drawing/2014/main" xmlns="" val="10025"/>
                  </a:ext>
                </a:extLst>
              </a:tr>
              <a:tr h="8901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Carlos Carrillo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455" marR="46455" marT="0" marB="0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FireEye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455" marR="4645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Robert Mayer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455" marR="4645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 Telecom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455" marR="46455" marT="0" marB="0"/>
                </a:tc>
                <a:extLst>
                  <a:ext uri="{0D108BD9-81ED-4DB2-BD59-A6C34878D82A}">
                    <a16:rowId xmlns:a16="http://schemas.microsoft.com/office/drawing/2014/main" xmlns="" val="10026"/>
                  </a:ext>
                </a:extLst>
              </a:tr>
              <a:tr h="8901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Thomas M. MacLellan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455" marR="46455" marT="0" marB="0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FireEye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455" marR="4645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Eric Osterweil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455" marR="4645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Verisign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455" marR="46455" marT="0" marB="0"/>
                </a:tc>
                <a:extLst>
                  <a:ext uri="{0D108BD9-81ED-4DB2-BD59-A6C34878D82A}">
                    <a16:rowId xmlns:a16="http://schemas.microsoft.com/office/drawing/2014/main" xmlns="" val="10027"/>
                  </a:ext>
                </a:extLst>
              </a:tr>
              <a:tr h="8901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Tony Cole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455" marR="46455" marT="0" marB="0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FireEye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455" marR="4645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Shawn Wilson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455" marR="4645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Verisign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455" marR="46455" marT="0" marB="0"/>
                </a:tc>
                <a:extLst>
                  <a:ext uri="{0D108BD9-81ED-4DB2-BD59-A6C34878D82A}">
                    <a16:rowId xmlns:a16="http://schemas.microsoft.com/office/drawing/2014/main" xmlns="" val="10028"/>
                  </a:ext>
                </a:extLst>
              </a:tr>
              <a:tr h="8901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Dave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Keech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455" marR="46455" marT="0" marB="0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Frontier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455" marR="4645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Nneka Chiazor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455" marR="4645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Verizon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455" marR="46455" marT="0" marB="0"/>
                </a:tc>
                <a:extLst>
                  <a:ext uri="{0D108BD9-81ED-4DB2-BD59-A6C34878D82A}">
                    <a16:rowId xmlns:a16="http://schemas.microsoft.com/office/drawing/2014/main" xmlns="" val="10029"/>
                  </a:ext>
                </a:extLst>
              </a:tr>
              <a:tr h="8901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Ethan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Lucarelli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455" marR="46455" marT="0" marB="0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Iridium (Wiley Rein)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455" marR="4645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Dorothy A. Spears-Dean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455" marR="4645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VITA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455" marR="46455" marT="0" marB="0"/>
                </a:tc>
                <a:extLst>
                  <a:ext uri="{0D108BD9-81ED-4DB2-BD59-A6C34878D82A}">
                    <a16:rowId xmlns:a16="http://schemas.microsoft.com/office/drawing/2014/main" xmlns="" val="10030"/>
                  </a:ext>
                </a:extLst>
              </a:tr>
              <a:tr h="8901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Michael O'Reirdan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455" marR="46455" marT="0" marB="0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MAAWG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455" marR="4645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Greg Lucak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455" marR="4645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Windstream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455" marR="46455" marT="0" marB="0"/>
                </a:tc>
                <a:extLst>
                  <a:ext uri="{0D108BD9-81ED-4DB2-BD59-A6C34878D82A}">
                    <a16:rowId xmlns:a16="http://schemas.microsoft.com/office/drawing/2014/main" xmlns="" val="10031"/>
                  </a:ext>
                </a:extLst>
              </a:tr>
              <a:tr h="8901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455" marR="46455" marT="0" marB="0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455" marR="4645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Kelly Fuller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455" marR="4645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WOW, Inc.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455" marR="46455" marT="0" marB="0"/>
                </a:tc>
                <a:extLst>
                  <a:ext uri="{0D108BD9-81ED-4DB2-BD59-A6C34878D82A}">
                    <a16:rowId xmlns:a16="http://schemas.microsoft.com/office/drawing/2014/main" xmlns="" val="1003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Box 80"/>
          <p:cNvSpPr txBox="1"/>
          <p:nvPr/>
        </p:nvSpPr>
        <p:spPr>
          <a:xfrm>
            <a:off x="5193965" y="1023230"/>
            <a:ext cx="1134386" cy="721138"/>
          </a:xfrm>
          <a:prstGeom prst="roundRect">
            <a:avLst/>
          </a:prstGeom>
          <a:solidFill>
            <a:schemeClr val="bg2">
              <a:lumMod val="50000"/>
            </a:schemeClr>
          </a:solidFill>
          <a:ln/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 Fusion Centers/ISAOs/Other Sector ISACs etc.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973315" y="1029268"/>
            <a:ext cx="1196446" cy="721138"/>
          </a:xfrm>
          <a:prstGeom prst="roundRect">
            <a:avLst/>
          </a:prstGeom>
          <a:solidFill>
            <a:schemeClr val="bg2">
              <a:lumMod val="50000"/>
            </a:schemeClr>
          </a:solidFill>
          <a:ln/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>
              <a:lnSpc>
                <a:spcPts val="1600"/>
              </a:lnSpc>
            </a:pPr>
            <a:r>
              <a:rPr lang="en-US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NCCIC/ </a:t>
            </a:r>
          </a:p>
          <a:p>
            <a:pPr algn="ctr">
              <a:lnSpc>
                <a:spcPts val="1600"/>
              </a:lnSpc>
            </a:pPr>
            <a:r>
              <a:rPr lang="en-US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DHS Portal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18476" y="2042908"/>
            <a:ext cx="1372421" cy="720437"/>
          </a:xfrm>
          <a:prstGeom prst="roundRect">
            <a:avLst/>
          </a:prstGeom>
          <a:solidFill>
            <a:schemeClr val="accent5"/>
          </a:solidFill>
          <a:ln/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Formal/Informal</a:t>
            </a:r>
          </a:p>
          <a:p>
            <a:pPr algn="ctr"/>
            <a:r>
              <a:rPr lang="en-US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Peer Organizations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8476" y="2821765"/>
            <a:ext cx="1372421" cy="745319"/>
          </a:xfrm>
          <a:prstGeom prst="roundRect">
            <a:avLst/>
          </a:prstGeom>
          <a:solidFill>
            <a:srgbClr val="009900"/>
          </a:solidFill>
          <a:ln/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 anchor="t" anchorCtr="0">
            <a:noAutofit/>
          </a:bodyPr>
          <a:lstStyle/>
          <a:p>
            <a:pPr algn="ctr"/>
            <a:endParaRPr lang="en-US" sz="9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Commercial Security Services/Third Party Partners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18476" y="1246030"/>
            <a:ext cx="1372421" cy="733368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Network Service Providers (NSP) Group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602541" y="1955056"/>
            <a:ext cx="1215872" cy="778960"/>
          </a:xfrm>
          <a:prstGeom prst="roundRect">
            <a:avLst/>
          </a:prstGeom>
          <a:solidFill>
            <a:schemeClr val="bg2">
              <a:lumMod val="50000"/>
            </a:schemeClr>
          </a:solidFill>
          <a:ln/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NCC</a:t>
            </a:r>
            <a:br>
              <a:rPr lang="en-US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Comm-ISAC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291966" y="1275669"/>
            <a:ext cx="1324021" cy="751932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algn="ctr"/>
            <a:endParaRPr lang="en-US" sz="9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-212317" y="825053"/>
            <a:ext cx="24189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Trusted Peers &amp; </a:t>
            </a:r>
          </a:p>
          <a:p>
            <a:pPr algn="ctr"/>
            <a:r>
              <a:rPr lang="en-US" sz="1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Commercial Partners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617532" y="5232426"/>
            <a:ext cx="117692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Law Enforcement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476954" y="5595236"/>
            <a:ext cx="1428258" cy="882645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/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Federal, State &amp; Local </a:t>
            </a:r>
          </a:p>
          <a:p>
            <a:pPr algn="ctr"/>
            <a:r>
              <a:rPr lang="en-US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Law Enforcement + Organizations (FBI NCIJTF, </a:t>
            </a:r>
            <a:r>
              <a:rPr lang="en-US" sz="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Infragaurd</a:t>
            </a:r>
            <a:r>
              <a:rPr lang="en-US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538422" y="811327"/>
            <a:ext cx="9252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Government </a:t>
            </a:r>
          </a:p>
          <a:p>
            <a:pPr algn="ctr"/>
            <a:r>
              <a:rPr lang="en-US" sz="1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Contracts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19598" y="5782481"/>
            <a:ext cx="1397068" cy="715139"/>
          </a:xfrm>
          <a:prstGeom prst="roundRect">
            <a:avLst/>
          </a:prstGeom>
          <a:solidFill>
            <a:srgbClr val="FF0000"/>
          </a:solidFill>
          <a:ln/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Consumers / Managed Security Customers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89616" y="4090627"/>
            <a:ext cx="1427049" cy="767558"/>
          </a:xfrm>
          <a:prstGeom prst="roundRect">
            <a:avLst/>
          </a:prstGeom>
          <a:solidFill>
            <a:schemeClr val="accent5"/>
          </a:solidFill>
          <a:ln/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Internal IT Enterprise  Systems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087663" y="3299397"/>
            <a:ext cx="2155597" cy="1451588"/>
          </a:xfrm>
          <a:prstGeom prst="roundRect">
            <a:avLst/>
          </a:prstGeom>
          <a:solidFill>
            <a:schemeClr val="accent5"/>
          </a:solidFill>
          <a:ln/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Communications Sector Members (NOTE:  All Information Received  is </a:t>
            </a:r>
            <a:r>
              <a:rPr lang="en-US" sz="9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Validated</a:t>
            </a:r>
            <a:r>
              <a:rPr lang="en-US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Prior to Action)</a:t>
            </a:r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9488"/>
          <a:stretch/>
        </p:blipFill>
        <p:spPr>
          <a:xfrm>
            <a:off x="6911727" y="163803"/>
            <a:ext cx="1160325" cy="810786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58796" y="7038159"/>
            <a:ext cx="245250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Threats  discovered by ISPs/vendors     (zero days, infected IPs)</a:t>
            </a:r>
          </a:p>
        </p:txBody>
      </p:sp>
      <p:sp>
        <p:nvSpPr>
          <p:cNvPr id="43" name="Rectangle 42"/>
          <p:cNvSpPr/>
          <p:nvPr/>
        </p:nvSpPr>
        <p:spPr>
          <a:xfrm>
            <a:off x="2454756" y="1537774"/>
            <a:ext cx="10760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ECS/E3A Customers</a:t>
            </a:r>
          </a:p>
        </p:txBody>
      </p:sp>
      <p:sp>
        <p:nvSpPr>
          <p:cNvPr id="44" name="Rectangle 43"/>
          <p:cNvSpPr/>
          <p:nvPr/>
        </p:nvSpPr>
        <p:spPr>
          <a:xfrm>
            <a:off x="2444716" y="1367581"/>
            <a:ext cx="1096083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DHS/CS&amp;C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670560" y="5615292"/>
            <a:ext cx="1368567" cy="882328"/>
          </a:xfrm>
          <a:prstGeom prst="roundRect">
            <a:avLst/>
          </a:prstGeom>
          <a:solidFill>
            <a:schemeClr val="bg2">
              <a:lumMod val="50000"/>
            </a:schemeClr>
          </a:solidFill>
          <a:ln/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State, Local, Tribal, Territorial SCC/GCC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805757" y="1626373"/>
            <a:ext cx="1228929" cy="776754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/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FCC/State</a:t>
            </a:r>
          </a:p>
          <a:p>
            <a:pPr algn="ctr"/>
            <a:r>
              <a:rPr lang="en-US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PUCs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6799615" y="2474848"/>
            <a:ext cx="1249203" cy="746794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/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en-US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Federal/State Customers (DoD, GSA, PSAPs etc.) 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21297" y="3819508"/>
            <a:ext cx="19863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ISP Internal Use</a:t>
            </a:r>
          </a:p>
        </p:txBody>
      </p:sp>
      <p:sp>
        <p:nvSpPr>
          <p:cNvPr id="78" name="Rectangle 77"/>
          <p:cNvSpPr/>
          <p:nvPr/>
        </p:nvSpPr>
        <p:spPr>
          <a:xfrm>
            <a:off x="3871379" y="595247"/>
            <a:ext cx="2518407" cy="2269260"/>
          </a:xfrm>
          <a:prstGeom prst="rect">
            <a:avLst/>
          </a:prstGeom>
          <a:noFill/>
          <a:ln w="3175">
            <a:solidFill>
              <a:schemeClr val="tx2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TextBox 78"/>
          <p:cNvSpPr txBox="1"/>
          <p:nvPr/>
        </p:nvSpPr>
        <p:spPr>
          <a:xfrm>
            <a:off x="4183695" y="635041"/>
            <a:ext cx="18934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DHS Coordinated Information </a:t>
            </a:r>
          </a:p>
          <a:p>
            <a:pPr algn="ctr"/>
            <a:r>
              <a:rPr lang="en-US" sz="1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Sharing Process</a:t>
            </a:r>
          </a:p>
        </p:txBody>
      </p:sp>
      <p:cxnSp>
        <p:nvCxnSpPr>
          <p:cNvPr id="96" name="Straight Connector 95"/>
          <p:cNvCxnSpPr>
            <a:endCxn id="14" idx="2"/>
          </p:cNvCxnSpPr>
          <p:nvPr/>
        </p:nvCxnSpPr>
        <p:spPr>
          <a:xfrm flipV="1">
            <a:off x="4996207" y="2734016"/>
            <a:ext cx="214270" cy="575619"/>
          </a:xfrm>
          <a:prstGeom prst="line">
            <a:avLst/>
          </a:prstGeom>
          <a:ln w="9525">
            <a:solidFill>
              <a:schemeClr val="tx2">
                <a:lumMod val="7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 flipV="1">
            <a:off x="5501539" y="1682094"/>
            <a:ext cx="167912" cy="306909"/>
          </a:xfrm>
          <a:prstGeom prst="line">
            <a:avLst/>
          </a:prstGeom>
          <a:ln w="9525">
            <a:solidFill>
              <a:schemeClr val="tx2">
                <a:lumMod val="7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 flipH="1">
            <a:off x="1662797" y="4556213"/>
            <a:ext cx="1401070" cy="1226268"/>
          </a:xfrm>
          <a:prstGeom prst="line">
            <a:avLst/>
          </a:prstGeom>
          <a:ln w="952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34" idx="1"/>
            <a:endCxn id="33" idx="3"/>
          </p:cNvCxnSpPr>
          <p:nvPr/>
        </p:nvCxnSpPr>
        <p:spPr>
          <a:xfrm flipH="1">
            <a:off x="1716666" y="4025191"/>
            <a:ext cx="1370997" cy="449215"/>
          </a:xfrm>
          <a:prstGeom prst="line">
            <a:avLst/>
          </a:prstGeom>
          <a:ln w="9525">
            <a:solidFill>
              <a:schemeClr val="accent5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>
            <a:off x="1707357" y="3220016"/>
            <a:ext cx="1366522" cy="412304"/>
          </a:xfrm>
          <a:prstGeom prst="line">
            <a:avLst/>
          </a:prstGeom>
          <a:ln w="9525">
            <a:solidFill>
              <a:schemeClr val="accent3">
                <a:lumMod val="7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>
            <a:off x="1662797" y="1889207"/>
            <a:ext cx="1406873" cy="1616245"/>
          </a:xfrm>
          <a:prstGeom prst="line">
            <a:avLst/>
          </a:prstGeom>
          <a:ln w="9525">
            <a:solidFill>
              <a:schemeClr val="accent5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/>
          <p:nvPr/>
        </p:nvCxnSpPr>
        <p:spPr>
          <a:xfrm>
            <a:off x="2559474" y="2040350"/>
            <a:ext cx="557892" cy="1378060"/>
          </a:xfrm>
          <a:prstGeom prst="line">
            <a:avLst/>
          </a:prstGeom>
          <a:ln w="9525">
            <a:solidFill>
              <a:schemeClr val="accent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/>
          <p:nvPr/>
        </p:nvCxnSpPr>
        <p:spPr>
          <a:xfrm>
            <a:off x="5257043" y="3898943"/>
            <a:ext cx="1548714" cy="75890"/>
          </a:xfrm>
          <a:prstGeom prst="line">
            <a:avLst/>
          </a:prstGeom>
          <a:ln w="9525">
            <a:solidFill>
              <a:schemeClr val="accent2">
                <a:lumMod val="50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6" name="Group 195"/>
          <p:cNvGrpSpPr/>
          <p:nvPr/>
        </p:nvGrpSpPr>
        <p:grpSpPr>
          <a:xfrm>
            <a:off x="7207164" y="5040491"/>
            <a:ext cx="1904206" cy="1919856"/>
            <a:chOff x="7378838" y="2707475"/>
            <a:chExt cx="1904206" cy="1919856"/>
          </a:xfrm>
        </p:grpSpPr>
        <p:sp>
          <p:nvSpPr>
            <p:cNvPr id="184" name="TextBox 183"/>
            <p:cNvSpPr txBox="1"/>
            <p:nvPr/>
          </p:nvSpPr>
          <p:spPr>
            <a:xfrm>
              <a:off x="7623913" y="2749894"/>
              <a:ext cx="1659131" cy="18774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en-US" sz="600" dirty="0">
                  <a:latin typeface="Arial" panose="020B0604020202020204" pitchFamily="34" charset="0"/>
                  <a:cs typeface="Arial" panose="020B0604020202020204" pitchFamily="34" charset="0"/>
                </a:rPr>
                <a:t>Hi-level network vulnerability information/ CTIs/ No PII</a:t>
              </a:r>
            </a:p>
            <a:p>
              <a:pPr>
                <a:spcAft>
                  <a:spcPts val="600"/>
                </a:spcAft>
              </a:pPr>
              <a:r>
                <a:rPr lang="en-US" sz="600" dirty="0">
                  <a:latin typeface="Arial" panose="020B0604020202020204" pitchFamily="34" charset="0"/>
                  <a:cs typeface="Arial" panose="020B0604020202020204" pitchFamily="34" charset="0"/>
                </a:rPr>
                <a:t>Cyber threat indicators shared b/w ISPs and commercial partners</a:t>
              </a:r>
            </a:p>
            <a:p>
              <a:pPr>
                <a:spcAft>
                  <a:spcPts val="600"/>
                </a:spcAft>
              </a:pPr>
              <a:r>
                <a:rPr lang="en-US" sz="600" dirty="0">
                  <a:latin typeface="Arial" panose="020B0604020202020204" pitchFamily="34" charset="0"/>
                  <a:cs typeface="Arial" panose="020B0604020202020204" pitchFamily="34" charset="0"/>
                </a:rPr>
                <a:t>Packaged information provided to managed service customers </a:t>
              </a:r>
            </a:p>
            <a:p>
              <a:pPr>
                <a:spcAft>
                  <a:spcPts val="600"/>
                </a:spcAft>
              </a:pPr>
              <a:r>
                <a:rPr lang="en-US" sz="600" dirty="0">
                  <a:latin typeface="Arial" panose="020B0604020202020204" pitchFamily="34" charset="0"/>
                  <a:cs typeface="Arial" panose="020B0604020202020204" pitchFamily="34" charset="0"/>
                </a:rPr>
                <a:t>Information shared w/ law enforcement pursuant to warrant and/or criminal issue</a:t>
              </a:r>
            </a:p>
            <a:p>
              <a:pPr>
                <a:spcAft>
                  <a:spcPts val="600"/>
                </a:spcAft>
              </a:pPr>
              <a:r>
                <a:rPr lang="en-US" sz="600" dirty="0">
                  <a:latin typeface="Arial" panose="020B0604020202020204" pitchFamily="34" charset="0"/>
                  <a:cs typeface="Arial" panose="020B0604020202020204" pitchFamily="34" charset="0"/>
                </a:rPr>
                <a:t>Information about ISPs cyber risk management programs shared with state government</a:t>
              </a:r>
            </a:p>
            <a:p>
              <a:pPr>
                <a:spcAft>
                  <a:spcPts val="600"/>
                </a:spcAft>
              </a:pPr>
              <a:r>
                <a:rPr lang="en-US" sz="600" dirty="0">
                  <a:latin typeface="Arial" panose="020B0604020202020204" pitchFamily="34" charset="0"/>
                  <a:cs typeface="Arial" panose="020B0604020202020204" pitchFamily="34" charset="0"/>
                </a:rPr>
                <a:t>CTIs shared with the Comms-ISAC/NCCIC/Other sectors </a:t>
              </a:r>
            </a:p>
            <a:p>
              <a:pPr>
                <a:spcAft>
                  <a:spcPts val="600"/>
                </a:spcAft>
              </a:pPr>
              <a:endParaRPr lang="en-US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85" name="Straight Connector 184"/>
            <p:cNvCxnSpPr/>
            <p:nvPr/>
          </p:nvCxnSpPr>
          <p:spPr>
            <a:xfrm flipV="1">
              <a:off x="7478154" y="2869760"/>
              <a:ext cx="166727" cy="516"/>
            </a:xfrm>
            <a:prstGeom prst="line">
              <a:avLst/>
            </a:prstGeom>
            <a:ln w="9525">
              <a:solidFill>
                <a:schemeClr val="accent5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flipV="1">
              <a:off x="7483206" y="3133907"/>
              <a:ext cx="166727" cy="516"/>
            </a:xfrm>
            <a:prstGeom prst="line">
              <a:avLst/>
            </a:prstGeom>
            <a:ln w="9525">
              <a:solidFill>
                <a:schemeClr val="accent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traight Connector 190"/>
            <p:cNvCxnSpPr/>
            <p:nvPr/>
          </p:nvCxnSpPr>
          <p:spPr>
            <a:xfrm flipV="1">
              <a:off x="7478154" y="3372812"/>
              <a:ext cx="166727" cy="516"/>
            </a:xfrm>
            <a:prstGeom prst="line">
              <a:avLst/>
            </a:prstGeom>
            <a:ln w="9525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Connector 191"/>
            <p:cNvCxnSpPr/>
            <p:nvPr/>
          </p:nvCxnSpPr>
          <p:spPr>
            <a:xfrm flipV="1">
              <a:off x="7479585" y="3652844"/>
              <a:ext cx="166727" cy="516"/>
            </a:xfrm>
            <a:prstGeom prst="line">
              <a:avLst/>
            </a:prstGeom>
            <a:ln w="9525">
              <a:solidFill>
                <a:srgbClr val="00206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Connector 192"/>
            <p:cNvCxnSpPr/>
            <p:nvPr/>
          </p:nvCxnSpPr>
          <p:spPr>
            <a:xfrm flipV="1">
              <a:off x="7478153" y="3884236"/>
              <a:ext cx="166727" cy="516"/>
            </a:xfrm>
            <a:prstGeom prst="line">
              <a:avLst/>
            </a:prstGeom>
            <a:ln w="9525">
              <a:solidFill>
                <a:schemeClr val="accent2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/>
            <p:cNvCxnSpPr/>
            <p:nvPr/>
          </p:nvCxnSpPr>
          <p:spPr>
            <a:xfrm flipV="1">
              <a:off x="7496836" y="4202961"/>
              <a:ext cx="166727" cy="516"/>
            </a:xfrm>
            <a:prstGeom prst="line">
              <a:avLst/>
            </a:prstGeom>
            <a:ln w="9525">
              <a:solidFill>
                <a:schemeClr val="tx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5" name="Rectangle 194"/>
            <p:cNvSpPr/>
            <p:nvPr/>
          </p:nvSpPr>
          <p:spPr>
            <a:xfrm>
              <a:off x="7378838" y="2707475"/>
              <a:ext cx="1859800" cy="1736825"/>
            </a:xfrm>
            <a:prstGeom prst="rect">
              <a:avLst/>
            </a:prstGeom>
            <a:noFill/>
            <a:ln w="3175">
              <a:solidFill>
                <a:schemeClr val="tx2">
                  <a:lumMod val="75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4" name="TextBox 203"/>
          <p:cNvSpPr txBox="1"/>
          <p:nvPr/>
        </p:nvSpPr>
        <p:spPr>
          <a:xfrm>
            <a:off x="68970" y="28926"/>
            <a:ext cx="5921814" cy="7591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6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Notional Diagram Communications Sector</a:t>
            </a:r>
          </a:p>
          <a:p>
            <a:pPr>
              <a:lnSpc>
                <a:spcPts val="26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Information Sharing </a:t>
            </a:r>
          </a:p>
        </p:txBody>
      </p:sp>
      <p:sp>
        <p:nvSpPr>
          <p:cNvPr id="75" name="Rectangle 74"/>
          <p:cNvSpPr/>
          <p:nvPr/>
        </p:nvSpPr>
        <p:spPr>
          <a:xfrm>
            <a:off x="170503" y="812922"/>
            <a:ext cx="1755627" cy="2819398"/>
          </a:xfrm>
          <a:prstGeom prst="rect">
            <a:avLst/>
          </a:prstGeom>
          <a:noFill/>
          <a:ln w="3175">
            <a:solidFill>
              <a:schemeClr val="tx2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TextBox 75"/>
          <p:cNvSpPr txBox="1"/>
          <p:nvPr/>
        </p:nvSpPr>
        <p:spPr>
          <a:xfrm>
            <a:off x="307311" y="4940092"/>
            <a:ext cx="1424102" cy="754697"/>
          </a:xfrm>
          <a:prstGeom prst="roundRect">
            <a:avLst/>
          </a:prstGeom>
          <a:solidFill>
            <a:schemeClr val="accent5"/>
          </a:solidFill>
          <a:ln/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ISP Service Delivery Network </a:t>
            </a:r>
          </a:p>
        </p:txBody>
      </p:sp>
      <p:sp>
        <p:nvSpPr>
          <p:cNvPr id="97" name="Rectangle 96"/>
          <p:cNvSpPr/>
          <p:nvPr/>
        </p:nvSpPr>
        <p:spPr>
          <a:xfrm>
            <a:off x="161365" y="3776273"/>
            <a:ext cx="1764765" cy="2837434"/>
          </a:xfrm>
          <a:prstGeom prst="rect">
            <a:avLst/>
          </a:prstGeom>
          <a:noFill/>
          <a:ln w="3175">
            <a:solidFill>
              <a:schemeClr val="tx2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4101635" y="5232425"/>
            <a:ext cx="3027560" cy="1381283"/>
          </a:xfrm>
          <a:prstGeom prst="rect">
            <a:avLst/>
          </a:prstGeom>
          <a:noFill/>
          <a:ln w="3175">
            <a:solidFill>
              <a:schemeClr val="tx2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TextBox 112"/>
          <p:cNvSpPr txBox="1"/>
          <p:nvPr/>
        </p:nvSpPr>
        <p:spPr>
          <a:xfrm>
            <a:off x="4203361" y="5605476"/>
            <a:ext cx="1367883" cy="892144"/>
          </a:xfrm>
          <a:prstGeom prst="roundRect">
            <a:avLst/>
          </a:prstGeom>
          <a:solidFill>
            <a:schemeClr val="bg2">
              <a:lumMod val="50000"/>
            </a:schemeClr>
          </a:solidFill>
          <a:ln/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 anchor="t" anchorCtr="0">
            <a:no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Comms Sector Coordinating Council (CSCC)/Government Coordinating Council (GCC)</a:t>
            </a:r>
          </a:p>
        </p:txBody>
      </p:sp>
      <p:sp>
        <p:nvSpPr>
          <p:cNvPr id="114" name="Rectangle 113"/>
          <p:cNvSpPr/>
          <p:nvPr/>
        </p:nvSpPr>
        <p:spPr>
          <a:xfrm>
            <a:off x="2163582" y="812921"/>
            <a:ext cx="1590294" cy="1528593"/>
          </a:xfrm>
          <a:prstGeom prst="rect">
            <a:avLst/>
          </a:prstGeom>
          <a:noFill/>
          <a:ln w="3175">
            <a:solidFill>
              <a:schemeClr val="tx2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TextBox 114"/>
          <p:cNvSpPr txBox="1"/>
          <p:nvPr/>
        </p:nvSpPr>
        <p:spPr>
          <a:xfrm>
            <a:off x="4825850" y="5228374"/>
            <a:ext cx="158088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Sector Policy &amp; Planning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6819889" y="4100746"/>
            <a:ext cx="1228929" cy="700143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/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Federal/State Partners (EOP, DHS, Governor’s Office, </a:t>
            </a:r>
            <a:r>
              <a:rPr lang="en-US" sz="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Ags</a:t>
            </a:r>
            <a:r>
              <a:rPr lang="en-US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etc.))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6799615" y="3287797"/>
            <a:ext cx="1249203" cy="746794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/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en-US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Critical Infrastructure Sectors (Financial Services, Electric, IT etc.) </a:t>
            </a:r>
          </a:p>
        </p:txBody>
      </p:sp>
      <p:sp>
        <p:nvSpPr>
          <p:cNvPr id="120" name="Rectangle 119"/>
          <p:cNvSpPr/>
          <p:nvPr/>
        </p:nvSpPr>
        <p:spPr>
          <a:xfrm>
            <a:off x="6522620" y="1368705"/>
            <a:ext cx="1715561" cy="3536334"/>
          </a:xfrm>
          <a:prstGeom prst="rect">
            <a:avLst/>
          </a:prstGeom>
          <a:noFill/>
          <a:ln w="3175">
            <a:solidFill>
              <a:schemeClr val="tx2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TextBox 120"/>
          <p:cNvSpPr txBox="1"/>
          <p:nvPr/>
        </p:nvSpPr>
        <p:spPr>
          <a:xfrm>
            <a:off x="6650622" y="1313122"/>
            <a:ext cx="14408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Public/Private Partners</a:t>
            </a:r>
          </a:p>
        </p:txBody>
      </p:sp>
      <p:cxnSp>
        <p:nvCxnSpPr>
          <p:cNvPr id="145" name="Straight Connector 144"/>
          <p:cNvCxnSpPr/>
          <p:nvPr/>
        </p:nvCxnSpPr>
        <p:spPr>
          <a:xfrm flipV="1">
            <a:off x="1716666" y="4090628"/>
            <a:ext cx="1370997" cy="470990"/>
          </a:xfrm>
          <a:prstGeom prst="line">
            <a:avLst/>
          </a:prstGeom>
          <a:ln w="9525">
            <a:solidFill>
              <a:schemeClr val="accent3">
                <a:lumMod val="7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 flipH="1">
            <a:off x="1729353" y="4215763"/>
            <a:ext cx="1318225" cy="875713"/>
          </a:xfrm>
          <a:prstGeom prst="line">
            <a:avLst/>
          </a:prstGeom>
          <a:ln w="9525">
            <a:solidFill>
              <a:schemeClr val="accent5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/>
        </p:nvCxnSpPr>
        <p:spPr>
          <a:xfrm flipV="1">
            <a:off x="1746094" y="4292285"/>
            <a:ext cx="1294499" cy="877077"/>
          </a:xfrm>
          <a:prstGeom prst="line">
            <a:avLst/>
          </a:prstGeom>
          <a:ln w="9525">
            <a:solidFill>
              <a:schemeClr val="accent3">
                <a:lumMod val="7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/>
          <p:nvPr/>
        </p:nvCxnSpPr>
        <p:spPr>
          <a:xfrm>
            <a:off x="1689161" y="2509894"/>
            <a:ext cx="1392385" cy="1069894"/>
          </a:xfrm>
          <a:prstGeom prst="line">
            <a:avLst/>
          </a:prstGeom>
          <a:ln w="9525">
            <a:solidFill>
              <a:schemeClr val="accent5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/>
          <p:cNvCxnSpPr/>
          <p:nvPr/>
        </p:nvCxnSpPr>
        <p:spPr>
          <a:xfrm flipH="1">
            <a:off x="3081546" y="4762043"/>
            <a:ext cx="979342" cy="817229"/>
          </a:xfrm>
          <a:prstGeom prst="line">
            <a:avLst/>
          </a:prstGeom>
          <a:ln w="9525">
            <a:solidFill>
              <a:schemeClr val="accent5">
                <a:lumMod val="50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>
            <a:stCxn id="34" idx="0"/>
            <a:endCxn id="11" idx="2"/>
          </p:cNvCxnSpPr>
          <p:nvPr/>
        </p:nvCxnSpPr>
        <p:spPr>
          <a:xfrm flipV="1">
            <a:off x="4165462" y="1750406"/>
            <a:ext cx="406076" cy="1548991"/>
          </a:xfrm>
          <a:prstGeom prst="line">
            <a:avLst/>
          </a:prstGeom>
          <a:ln w="9525">
            <a:solidFill>
              <a:schemeClr val="tx2">
                <a:lumMod val="7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Connector 196"/>
          <p:cNvCxnSpPr/>
          <p:nvPr/>
        </p:nvCxnSpPr>
        <p:spPr>
          <a:xfrm flipV="1">
            <a:off x="5257043" y="3122777"/>
            <a:ext cx="1542572" cy="679775"/>
          </a:xfrm>
          <a:prstGeom prst="line">
            <a:avLst/>
          </a:prstGeom>
          <a:ln w="9525">
            <a:solidFill>
              <a:schemeClr val="accent2">
                <a:lumMod val="50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>
            <a:stCxn id="34" idx="3"/>
          </p:cNvCxnSpPr>
          <p:nvPr/>
        </p:nvCxnSpPr>
        <p:spPr>
          <a:xfrm>
            <a:off x="5243260" y="4025191"/>
            <a:ext cx="1556355" cy="536427"/>
          </a:xfrm>
          <a:prstGeom prst="line">
            <a:avLst/>
          </a:prstGeom>
          <a:ln w="9525">
            <a:solidFill>
              <a:schemeClr val="accent2">
                <a:lumMod val="50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Connector 198"/>
          <p:cNvCxnSpPr/>
          <p:nvPr/>
        </p:nvCxnSpPr>
        <p:spPr>
          <a:xfrm flipV="1">
            <a:off x="5263534" y="2380833"/>
            <a:ext cx="1571917" cy="1299193"/>
          </a:xfrm>
          <a:prstGeom prst="line">
            <a:avLst/>
          </a:prstGeom>
          <a:ln w="9525">
            <a:solidFill>
              <a:schemeClr val="accent2">
                <a:lumMod val="50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Connector 200"/>
          <p:cNvCxnSpPr/>
          <p:nvPr/>
        </p:nvCxnSpPr>
        <p:spPr>
          <a:xfrm flipH="1" flipV="1">
            <a:off x="4284366" y="4766950"/>
            <a:ext cx="423902" cy="828288"/>
          </a:xfrm>
          <a:prstGeom prst="line">
            <a:avLst/>
          </a:prstGeom>
          <a:ln w="9525">
            <a:solidFill>
              <a:schemeClr val="tx2">
                <a:lumMod val="7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Connector 204"/>
          <p:cNvCxnSpPr/>
          <p:nvPr/>
        </p:nvCxnSpPr>
        <p:spPr>
          <a:xfrm flipH="1" flipV="1">
            <a:off x="4755142" y="4750985"/>
            <a:ext cx="1033200" cy="844253"/>
          </a:xfrm>
          <a:prstGeom prst="line">
            <a:avLst/>
          </a:prstGeom>
          <a:ln w="9525">
            <a:solidFill>
              <a:schemeClr val="tx2">
                <a:lumMod val="7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2" name="Rectangle 211"/>
          <p:cNvSpPr/>
          <p:nvPr/>
        </p:nvSpPr>
        <p:spPr>
          <a:xfrm>
            <a:off x="2347267" y="5245883"/>
            <a:ext cx="1673597" cy="1367825"/>
          </a:xfrm>
          <a:prstGeom prst="rect">
            <a:avLst/>
          </a:prstGeom>
          <a:noFill/>
          <a:ln w="3175">
            <a:solidFill>
              <a:schemeClr val="tx2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0" name="Straight Connector 79"/>
          <p:cNvCxnSpPr/>
          <p:nvPr/>
        </p:nvCxnSpPr>
        <p:spPr>
          <a:xfrm flipH="1" flipV="1">
            <a:off x="4839755" y="1696350"/>
            <a:ext cx="137069" cy="273704"/>
          </a:xfrm>
          <a:prstGeom prst="line">
            <a:avLst/>
          </a:prstGeom>
          <a:ln w="9525">
            <a:solidFill>
              <a:schemeClr val="tx2">
                <a:lumMod val="7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3863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30941"/>
            <a:ext cx="8004175" cy="914400"/>
          </a:xfrm>
        </p:spPr>
        <p:txBody>
          <a:bodyPr/>
          <a:lstStyle/>
          <a:p>
            <a:pPr algn="l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Information Sharing Conduits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3987644" y="1145341"/>
            <a:ext cx="4260744" cy="4778544"/>
            <a:chOff x="5151871" y="1870436"/>
            <a:chExt cx="5675073" cy="6364755"/>
          </a:xfrm>
        </p:grpSpPr>
        <p:sp>
          <p:nvSpPr>
            <p:cNvPr id="7" name="TextBox 6"/>
            <p:cNvSpPr txBox="1"/>
            <p:nvPr/>
          </p:nvSpPr>
          <p:spPr>
            <a:xfrm>
              <a:off x="5151871" y="1870436"/>
              <a:ext cx="1234522" cy="4509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Informal</a:t>
              </a:r>
            </a:p>
          </p:txBody>
        </p:sp>
        <p:cxnSp>
          <p:nvCxnSpPr>
            <p:cNvPr id="9" name="Straight Arrow Connector 8"/>
            <p:cNvCxnSpPr>
              <a:stCxn id="7" idx="2"/>
            </p:cNvCxnSpPr>
            <p:nvPr/>
          </p:nvCxnSpPr>
          <p:spPr>
            <a:xfrm>
              <a:off x="5769133" y="2321371"/>
              <a:ext cx="67344" cy="546288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5305599" y="7784256"/>
              <a:ext cx="1095738" cy="4509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Formal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543912" y="2352535"/>
              <a:ext cx="4283032" cy="51857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1600" dirty="0"/>
                <a:t>Phone Call</a:t>
              </a:r>
            </a:p>
            <a:p>
              <a:pPr>
                <a:spcAft>
                  <a:spcPts val="600"/>
                </a:spcAft>
              </a:pPr>
              <a:r>
                <a:rPr lang="en-US" sz="1600" dirty="0"/>
                <a:t>E-mail </a:t>
              </a:r>
            </a:p>
            <a:p>
              <a:pPr>
                <a:spcAft>
                  <a:spcPts val="600"/>
                </a:spcAft>
              </a:pPr>
              <a:r>
                <a:rPr lang="en-US" sz="1600" dirty="0"/>
                <a:t>Teleconference</a:t>
              </a:r>
            </a:p>
            <a:p>
              <a:pPr>
                <a:spcAft>
                  <a:spcPts val="600"/>
                </a:spcAft>
              </a:pPr>
              <a:r>
                <a:rPr lang="en-US" sz="1600" dirty="0"/>
                <a:t>Professional Membership</a:t>
              </a:r>
            </a:p>
            <a:p>
              <a:pPr>
                <a:spcAft>
                  <a:spcPts val="600"/>
                </a:spcAft>
              </a:pPr>
              <a:r>
                <a:rPr lang="en-US" sz="1600" dirty="0"/>
                <a:t>Working Group</a:t>
              </a:r>
            </a:p>
            <a:p>
              <a:pPr>
                <a:spcAft>
                  <a:spcPts val="600"/>
                </a:spcAft>
              </a:pPr>
              <a:r>
                <a:rPr lang="en-US" sz="1600" dirty="0"/>
                <a:t>Professional Conference</a:t>
              </a:r>
            </a:p>
            <a:p>
              <a:pPr>
                <a:spcAft>
                  <a:spcPts val="600"/>
                </a:spcAft>
              </a:pPr>
              <a:r>
                <a:rPr lang="en-US" sz="1600" dirty="0"/>
                <a:t>Webinar</a:t>
              </a:r>
            </a:p>
            <a:p>
              <a:pPr>
                <a:spcAft>
                  <a:spcPts val="600"/>
                </a:spcAft>
              </a:pPr>
              <a:r>
                <a:rPr lang="en-US" sz="1600" dirty="0"/>
                <a:t>Technical Liaison</a:t>
              </a:r>
            </a:p>
            <a:p>
              <a:pPr>
                <a:spcAft>
                  <a:spcPts val="600"/>
                </a:spcAft>
              </a:pPr>
              <a:r>
                <a:rPr lang="en-US" sz="1600" dirty="0"/>
                <a:t>Technical Seminar or Conference</a:t>
              </a:r>
            </a:p>
            <a:p>
              <a:pPr>
                <a:spcAft>
                  <a:spcPts val="600"/>
                </a:spcAft>
              </a:pPr>
              <a:r>
                <a:rPr lang="en-US" sz="1600" dirty="0"/>
                <a:t>Tabletop Exercise</a:t>
              </a:r>
            </a:p>
            <a:p>
              <a:pPr>
                <a:spcAft>
                  <a:spcPts val="600"/>
                </a:spcAft>
              </a:pPr>
              <a:r>
                <a:rPr lang="en-US" sz="1600" dirty="0"/>
                <a:t>Full Scale Exercise</a:t>
              </a:r>
            </a:p>
            <a:p>
              <a:pPr>
                <a:spcAft>
                  <a:spcPts val="600"/>
                </a:spcAft>
              </a:pPr>
              <a:r>
                <a:rPr lang="en-US" sz="1600" dirty="0"/>
                <a:t>Automated Sharing</a:t>
              </a:r>
            </a:p>
          </p:txBody>
        </p:sp>
      </p:grpSp>
      <p:sp>
        <p:nvSpPr>
          <p:cNvPr id="14" name="Rectangle 13"/>
          <p:cNvSpPr/>
          <p:nvPr/>
        </p:nvSpPr>
        <p:spPr>
          <a:xfrm>
            <a:off x="338634" y="1750625"/>
            <a:ext cx="3649010" cy="2503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Tasking:</a:t>
            </a:r>
          </a:p>
          <a:p>
            <a:pPr marL="0" marR="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“Evaluate available structures and platforms of Communications sector stakeholders to routinely share cybersecurity information (threat indicators and warnings, anomalous indicators, and post-incident information) within the constraints of existing law”.  </a:t>
            </a:r>
            <a:endParaRPr lang="en-US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6170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 txBox="1">
            <a:spLocks/>
          </p:cNvSpPr>
          <p:nvPr/>
        </p:nvSpPr>
        <p:spPr>
          <a:xfrm>
            <a:off x="419385" y="278965"/>
            <a:ext cx="7886700" cy="60080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686532" fontAlgn="auto"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Information Sharing Matrix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15266" y="4755452"/>
            <a:ext cx="5632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6532" fontAlgn="auto">
              <a:spcBef>
                <a:spcPts val="0"/>
              </a:spcBef>
              <a:spcAft>
                <a:spcPts val="0"/>
              </a:spcAft>
            </a:pPr>
            <a:r>
              <a:rPr lang="en-US" sz="160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AIS</a:t>
            </a:r>
          </a:p>
        </p:txBody>
      </p:sp>
      <p:cxnSp>
        <p:nvCxnSpPr>
          <p:cNvPr id="7" name="Straight Arrow Connector 6"/>
          <p:cNvCxnSpPr>
            <a:stCxn id="6" idx="2"/>
            <a:endCxn id="32" idx="3"/>
          </p:cNvCxnSpPr>
          <p:nvPr/>
        </p:nvCxnSpPr>
        <p:spPr>
          <a:xfrm flipH="1">
            <a:off x="1925870" y="5094006"/>
            <a:ext cx="2971039" cy="52692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6" idx="2"/>
            <a:endCxn id="29" idx="0"/>
          </p:cNvCxnSpPr>
          <p:nvPr/>
        </p:nvCxnSpPr>
        <p:spPr>
          <a:xfrm>
            <a:off x="4896909" y="5094006"/>
            <a:ext cx="212939" cy="55155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38" idx="1"/>
            <a:endCxn id="22" idx="3"/>
          </p:cNvCxnSpPr>
          <p:nvPr/>
        </p:nvCxnSpPr>
        <p:spPr>
          <a:xfrm flipH="1">
            <a:off x="2664087" y="1528127"/>
            <a:ext cx="1482877" cy="30948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38" idx="1"/>
            <a:endCxn id="30" idx="0"/>
          </p:cNvCxnSpPr>
          <p:nvPr/>
        </p:nvCxnSpPr>
        <p:spPr>
          <a:xfrm>
            <a:off x="4146964" y="1528127"/>
            <a:ext cx="2303944" cy="409280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34" idx="2"/>
            <a:endCxn id="31" idx="0"/>
          </p:cNvCxnSpPr>
          <p:nvPr/>
        </p:nvCxnSpPr>
        <p:spPr>
          <a:xfrm>
            <a:off x="5994350" y="2201232"/>
            <a:ext cx="1934189" cy="34196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36" idx="2"/>
            <a:endCxn id="30" idx="0"/>
          </p:cNvCxnSpPr>
          <p:nvPr/>
        </p:nvCxnSpPr>
        <p:spPr>
          <a:xfrm flipH="1">
            <a:off x="6450908" y="2565975"/>
            <a:ext cx="595770" cy="3054954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36" idx="2"/>
            <a:endCxn id="26" idx="3"/>
          </p:cNvCxnSpPr>
          <p:nvPr/>
        </p:nvCxnSpPr>
        <p:spPr>
          <a:xfrm flipH="1">
            <a:off x="2785686" y="2565975"/>
            <a:ext cx="4260992" cy="942298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36" idx="2"/>
            <a:endCxn id="23" idx="3"/>
          </p:cNvCxnSpPr>
          <p:nvPr/>
        </p:nvCxnSpPr>
        <p:spPr>
          <a:xfrm flipH="1">
            <a:off x="2628360" y="2565975"/>
            <a:ext cx="4418318" cy="52551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36" idx="2"/>
            <a:endCxn id="27" idx="3"/>
          </p:cNvCxnSpPr>
          <p:nvPr/>
        </p:nvCxnSpPr>
        <p:spPr>
          <a:xfrm flipH="1">
            <a:off x="3059853" y="2565975"/>
            <a:ext cx="3986825" cy="1683381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36" idx="2"/>
            <a:endCxn id="32" idx="3"/>
          </p:cNvCxnSpPr>
          <p:nvPr/>
        </p:nvCxnSpPr>
        <p:spPr>
          <a:xfrm flipH="1">
            <a:off x="1925870" y="2565975"/>
            <a:ext cx="5120808" cy="3054954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35" idx="1"/>
            <a:endCxn id="30" idx="0"/>
          </p:cNvCxnSpPr>
          <p:nvPr/>
        </p:nvCxnSpPr>
        <p:spPr>
          <a:xfrm flipH="1">
            <a:off x="6450908" y="1150925"/>
            <a:ext cx="268204" cy="4470004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01875" y="927905"/>
            <a:ext cx="20275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6532" fontAlgn="auto">
              <a:spcBef>
                <a:spcPts val="0"/>
              </a:spcBef>
              <a:spcAft>
                <a:spcPts val="0"/>
              </a:spcAft>
            </a:pPr>
            <a:r>
              <a:rPr lang="en-US" sz="160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Service Providers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82271" y="1545220"/>
            <a:ext cx="21818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6532" fontAlgn="auto">
              <a:spcBef>
                <a:spcPts val="0"/>
              </a:spcBef>
              <a:spcAft>
                <a:spcPts val="0"/>
              </a:spcAft>
            </a:pPr>
            <a:r>
              <a:rPr lang="en-US" sz="160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Formal/Informal Peer Organizations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17999" y="2203027"/>
            <a:ext cx="21103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6532" fontAlgn="auto">
              <a:spcBef>
                <a:spcPts val="0"/>
              </a:spcBef>
              <a:spcAft>
                <a:spcPts val="0"/>
              </a:spcAft>
            </a:pPr>
            <a:r>
              <a:rPr lang="en-US" sz="160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Commercial Security Services/Third Party Partners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91937" y="3215885"/>
            <a:ext cx="22937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6532" fontAlgn="auto">
              <a:spcBef>
                <a:spcPts val="0"/>
              </a:spcBef>
              <a:spcAft>
                <a:spcPts val="0"/>
              </a:spcAft>
            </a:pPr>
            <a:r>
              <a:rPr lang="en-US" sz="160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Consumers/Managed </a:t>
            </a:r>
          </a:p>
          <a:p>
            <a:pPr defTabSz="686532" fontAlgn="auto">
              <a:spcBef>
                <a:spcPts val="0"/>
              </a:spcBef>
              <a:spcAft>
                <a:spcPts val="0"/>
              </a:spcAft>
            </a:pPr>
            <a:r>
              <a:rPr lang="en-US" sz="160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Security Customers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33435" y="3956968"/>
            <a:ext cx="25264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6532" fontAlgn="auto">
              <a:spcBef>
                <a:spcPts val="0"/>
              </a:spcBef>
              <a:spcAft>
                <a:spcPts val="0"/>
              </a:spcAft>
            </a:pPr>
            <a:r>
              <a:rPr lang="en-US" sz="160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Federal, State &amp; Local Law Enforcement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07950" y="4672620"/>
            <a:ext cx="25104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6532" fontAlgn="auto">
              <a:spcBef>
                <a:spcPts val="0"/>
              </a:spcBef>
              <a:spcAft>
                <a:spcPts val="0"/>
              </a:spcAft>
            </a:pPr>
            <a:r>
              <a:rPr lang="en-US" sz="160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DHS/CS&amp;C ECS/E3A Customers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437413" y="5645559"/>
            <a:ext cx="13448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6532" fontAlgn="auto">
              <a:spcBef>
                <a:spcPts val="0"/>
              </a:spcBef>
              <a:spcAft>
                <a:spcPts val="0"/>
              </a:spcAft>
            </a:pPr>
            <a:r>
              <a:rPr lang="en-US" sz="160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US-CERT/ Sector ISACs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901771" y="5620929"/>
            <a:ext cx="10982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6532" fontAlgn="auto">
              <a:spcBef>
                <a:spcPts val="0"/>
              </a:spcBef>
              <a:spcAft>
                <a:spcPts val="0"/>
              </a:spcAft>
            </a:pPr>
            <a:r>
              <a:rPr lang="en-US" sz="160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NCC </a:t>
            </a:r>
            <a:r>
              <a:rPr lang="en-US" sz="1600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</a:t>
            </a:r>
            <a:r>
              <a:rPr lang="en-US" sz="160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ISAC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334065" y="5620929"/>
            <a:ext cx="11889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6532" fontAlgn="auto">
              <a:spcBef>
                <a:spcPts val="0"/>
              </a:spcBef>
              <a:spcAft>
                <a:spcPts val="0"/>
              </a:spcAft>
            </a:pPr>
            <a:r>
              <a:rPr lang="en-US" sz="160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Fed/State Partners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73228" y="5451652"/>
            <a:ext cx="14526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6532" fontAlgn="auto">
              <a:spcBef>
                <a:spcPts val="0"/>
              </a:spcBef>
              <a:spcAft>
                <a:spcPts val="0"/>
              </a:spcAft>
            </a:pPr>
            <a:r>
              <a:rPr lang="en-US" sz="160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Sectors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938285" y="5645558"/>
            <a:ext cx="13349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6532" fontAlgn="auto">
              <a:spcBef>
                <a:spcPts val="0"/>
              </a:spcBef>
              <a:spcAft>
                <a:spcPts val="0"/>
              </a:spcAft>
            </a:pPr>
            <a:r>
              <a:rPr lang="en-US" sz="160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DHS/NCCIC Portal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961855" y="1862678"/>
            <a:ext cx="20649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6532" fontAlgn="auto">
              <a:spcBef>
                <a:spcPts val="0"/>
              </a:spcBef>
              <a:spcAft>
                <a:spcPts val="0"/>
              </a:spcAft>
            </a:pPr>
            <a:r>
              <a:rPr lang="en-US" sz="160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Conference/Seminar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719112" y="981648"/>
            <a:ext cx="15969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6532" fontAlgn="auto">
              <a:spcBef>
                <a:spcPts val="0"/>
              </a:spcBef>
              <a:spcAft>
                <a:spcPts val="0"/>
              </a:spcAft>
            </a:pPr>
            <a:r>
              <a:rPr lang="en-US" sz="160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Teleconference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498290" y="2227421"/>
            <a:ext cx="10967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6532" fontAlgn="auto">
              <a:spcBef>
                <a:spcPts val="0"/>
              </a:spcBef>
              <a:spcAft>
                <a:spcPts val="0"/>
              </a:spcAft>
            </a:pPr>
            <a:r>
              <a:rPr lang="en-US" sz="160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Distro List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366499" y="2704884"/>
            <a:ext cx="8362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6532" fontAlgn="auto">
              <a:spcBef>
                <a:spcPts val="0"/>
              </a:spcBef>
              <a:spcAft>
                <a:spcPts val="0"/>
              </a:spcAft>
            </a:pPr>
            <a:r>
              <a:rPr lang="en-US" sz="160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146964" y="1358850"/>
            <a:ext cx="7761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6532" fontAlgn="auto">
              <a:spcBef>
                <a:spcPts val="0"/>
              </a:spcBef>
              <a:spcAft>
                <a:spcPts val="0"/>
              </a:spcAft>
            </a:pPr>
            <a:r>
              <a:rPr lang="en-US" sz="160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Phone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 flipH="1">
            <a:off x="2279286" y="1130672"/>
            <a:ext cx="4437366" cy="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35" idx="1"/>
            <a:endCxn id="23" idx="3"/>
          </p:cNvCxnSpPr>
          <p:nvPr/>
        </p:nvCxnSpPr>
        <p:spPr>
          <a:xfrm flipH="1">
            <a:off x="2628360" y="1150925"/>
            <a:ext cx="4090752" cy="1467601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7" idx="2"/>
            <a:endCxn id="31" idx="0"/>
          </p:cNvCxnSpPr>
          <p:nvPr/>
        </p:nvCxnSpPr>
        <p:spPr>
          <a:xfrm>
            <a:off x="7784603" y="3043438"/>
            <a:ext cx="143936" cy="2577491"/>
          </a:xfrm>
          <a:prstGeom prst="straightConnector1">
            <a:avLst/>
          </a:prstGeom>
          <a:ln>
            <a:solidFill>
              <a:srgbClr val="CC00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7" idx="2"/>
            <a:endCxn id="26" idx="3"/>
          </p:cNvCxnSpPr>
          <p:nvPr/>
        </p:nvCxnSpPr>
        <p:spPr>
          <a:xfrm flipH="1">
            <a:off x="2785686" y="3043438"/>
            <a:ext cx="4998917" cy="464835"/>
          </a:xfrm>
          <a:prstGeom prst="straightConnector1">
            <a:avLst/>
          </a:prstGeom>
          <a:ln>
            <a:solidFill>
              <a:srgbClr val="CC00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37" idx="2"/>
            <a:endCxn id="30" idx="0"/>
          </p:cNvCxnSpPr>
          <p:nvPr/>
        </p:nvCxnSpPr>
        <p:spPr>
          <a:xfrm flipH="1">
            <a:off x="6450908" y="3043438"/>
            <a:ext cx="1333695" cy="2577491"/>
          </a:xfrm>
          <a:prstGeom prst="straightConnector1">
            <a:avLst/>
          </a:prstGeom>
          <a:ln>
            <a:solidFill>
              <a:srgbClr val="CC00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37" idx="2"/>
            <a:endCxn id="27" idx="3"/>
          </p:cNvCxnSpPr>
          <p:nvPr/>
        </p:nvCxnSpPr>
        <p:spPr>
          <a:xfrm flipH="1">
            <a:off x="3059853" y="3043438"/>
            <a:ext cx="4724750" cy="1205918"/>
          </a:xfrm>
          <a:prstGeom prst="straightConnector1">
            <a:avLst/>
          </a:prstGeom>
          <a:ln>
            <a:solidFill>
              <a:srgbClr val="CC00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34" idx="2"/>
            <a:endCxn id="30" idx="0"/>
          </p:cNvCxnSpPr>
          <p:nvPr/>
        </p:nvCxnSpPr>
        <p:spPr>
          <a:xfrm>
            <a:off x="5994350" y="2201232"/>
            <a:ext cx="456558" cy="34196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46109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ATT_Std_v04-130723">
  <a:themeElements>
    <a:clrScheme name="CATO compliant">
      <a:dk1>
        <a:srgbClr val="000000"/>
      </a:dk1>
      <a:lt1>
        <a:sysClr val="window" lastClr="FFFFFF"/>
      </a:lt1>
      <a:dk2>
        <a:srgbClr val="666666"/>
      </a:dk2>
      <a:lt2>
        <a:srgbClr val="EFEFEF"/>
      </a:lt2>
      <a:accent1>
        <a:srgbClr val="EF6F00"/>
      </a:accent1>
      <a:accent2>
        <a:srgbClr val="FCB314"/>
      </a:accent2>
      <a:accent3>
        <a:srgbClr val="4CA90C"/>
      </a:accent3>
      <a:accent4>
        <a:srgbClr val="C4D82D"/>
      </a:accent4>
      <a:accent5>
        <a:srgbClr val="067AB4"/>
      </a:accent5>
      <a:accent6>
        <a:srgbClr val="44C8F5"/>
      </a:accent6>
      <a:hlink>
        <a:srgbClr val="DA0081"/>
      </a:hlink>
      <a:folHlink>
        <a:srgbClr val="B30A3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712</Words>
  <Application>Microsoft Office PowerPoint</Application>
  <PresentationFormat>On-screen Show (4:3)</PresentationFormat>
  <Paragraphs>230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ＭＳ Ｐゴシック</vt:lpstr>
      <vt:lpstr>Arial</vt:lpstr>
      <vt:lpstr>Calibri</vt:lpstr>
      <vt:lpstr>Omnes_ATT Light</vt:lpstr>
      <vt:lpstr>Omnes_ATT Regular</vt:lpstr>
      <vt:lpstr>Times New Roman</vt:lpstr>
      <vt:lpstr>Wingdings</vt:lpstr>
      <vt:lpstr>Office Theme</vt:lpstr>
      <vt:lpstr>ATT_Std_v04-130723</vt:lpstr>
      <vt:lpstr>Working Group 5:  Cybersecurity Information Sharing  Status Update </vt:lpstr>
      <vt:lpstr>WG5 Description/Timeline</vt:lpstr>
      <vt:lpstr>WG5 Members</vt:lpstr>
      <vt:lpstr>PowerPoint Presentation</vt:lpstr>
      <vt:lpstr>Information Sharing Conduits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2012-09-10T16:23:09Z</dcterms:created>
  <dcterms:modified xsi:type="dcterms:W3CDTF">2016-12-20T13:15:42Z</dcterms:modified>
</cp:coreProperties>
</file>