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79" r:id="rId3"/>
    <p:sldId id="274" r:id="rId4"/>
    <p:sldId id="278" r:id="rId5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8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 snapToGrid="0" snapToObjects="1">
      <p:cViewPr>
        <p:scale>
          <a:sx n="114" d="100"/>
          <a:sy n="114" d="100"/>
        </p:scale>
        <p:origin x="-126" y="534"/>
      </p:cViewPr>
      <p:guideLst>
        <p:guide orient="horz" pos="1082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A01D63-E203-4FF4-9B2E-E2F1869AEEB6}" type="datetimeFigureOut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171797-BFF1-4A9B-B558-E10D01A67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3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678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91C045F-F956-462B-92B7-A0204F80DE27}" type="slidenum">
              <a:rPr lang="en-US" smtClean="0"/>
              <a:pPr eaLnBrk="1" hangingPunct="1"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9495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B811CE0-6195-475D-975F-86945F1FDB4A}" type="slidenum">
              <a:rPr lang="en-US" smtClean="0"/>
              <a:pPr eaLnBrk="1" hangingPunct="1"/>
              <a:t>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976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45AA-9B8C-4E04-81A3-0A463E7B26EC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E696-F705-4D96-928B-E5C4D4D677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1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6209-5C84-4F9A-9492-EFD88AD0AEDA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A15-72A8-45AA-B7F7-577551102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DD3-1977-49CF-85D7-32DE8FCEC26C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90CD-A595-4A03-B3B0-6D2458F85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E61E-AF42-4921-9C6A-474ED1D94C0E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3501-A59C-492B-A4C7-04A4F75D5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7C00-BD36-49C4-8D15-675F4CEAC481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D6F1-B411-4A30-8CE9-38ED6E030F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6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6BAA-08CC-48B5-8AC5-FD6D6BAB7B07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52A5-7399-4EE1-9575-EC2EB4221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D4F1-E24F-4B20-B5AF-4D5D1BA45F9A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5BA-22A3-4720-A26C-3FB6B56F3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1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F903-4F7D-4A2F-864A-8E9C169B4384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1C7-0027-49B3-AB16-7BF3B6FA8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6C03-A480-408D-A103-97344BB9EAB4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33F2-7EE2-4519-8D13-CB9CFFD5F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1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8BFD-9B95-4DAB-9072-776CE8770272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876D-8247-4334-AF22-1F06F8695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5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3168-2D20-4208-A06C-B942ABD0214A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FE86-5D11-4A53-960B-CC46CA97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8D049E-70A5-43CC-9ADB-E28D1CD9224F}" type="datetime1">
              <a:rPr lang="en-US"/>
              <a:pPr>
                <a:defRPr/>
              </a:pPr>
              <a:t>2/29/2016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13A13E-D7EB-457B-A864-35757E8B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01638" y="3089275"/>
            <a:ext cx="8443912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ea typeface="ＭＳ Ｐゴシック" pitchFamily="34" charset="-128"/>
              </a:rPr>
              <a:t>Working Group 4B:  Network Timing Single Source Risk Reduction</a:t>
            </a:r>
            <a:br>
              <a:rPr lang="en-US" sz="4000" b="1" dirty="0" smtClean="0">
                <a:ea typeface="ＭＳ Ｐゴシック" pitchFamily="34" charset="-128"/>
              </a:rPr>
            </a:br>
            <a:r>
              <a:rPr lang="en-US" sz="4000" b="1" dirty="0" smtClean="0">
                <a:ea typeface="ＭＳ Ｐゴシック" pitchFamily="34" charset="-128"/>
              </a:rPr>
              <a:t>Status Update</a:t>
            </a:r>
            <a:br>
              <a:rPr lang="en-US" sz="4000" b="1" dirty="0" smtClean="0">
                <a:ea typeface="ＭＳ Ｐゴシック" pitchFamily="34" charset="-128"/>
              </a:rPr>
            </a:br>
            <a:endParaRPr lang="en-US" sz="4000" b="1" dirty="0" smtClean="0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09600" y="4606925"/>
            <a:ext cx="79248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200" dirty="0" smtClean="0">
                <a:latin typeface="Calibri" pitchFamily="34" charset="0"/>
              </a:rPr>
              <a:t>March 2016</a:t>
            </a:r>
            <a:endParaRPr lang="en-US" sz="3200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latin typeface="Calibri" pitchFamily="34" charset="0"/>
              </a:rPr>
              <a:t>Jennifer A. Manner, Chair</a:t>
            </a:r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 4B Completed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PROBLEM </a:t>
            </a:r>
            <a:r>
              <a:rPr lang="en-US" dirty="0" smtClean="0"/>
              <a:t>IDENTIFICATION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Reasons for failure temporary or long term:</a:t>
            </a:r>
          </a:p>
          <a:p>
            <a:pPr lvl="0"/>
            <a:r>
              <a:rPr lang="en-US" sz="1400" dirty="0" smtClean="0"/>
              <a:t>Solar </a:t>
            </a:r>
            <a:r>
              <a:rPr lang="en-US" sz="1400" dirty="0"/>
              <a:t>flares or other disturbances</a:t>
            </a:r>
          </a:p>
          <a:p>
            <a:pPr lvl="0"/>
            <a:r>
              <a:rPr lang="en-US" sz="1400" dirty="0"/>
              <a:t>Space Weather phenomena</a:t>
            </a:r>
          </a:p>
          <a:p>
            <a:pPr lvl="0"/>
            <a:r>
              <a:rPr lang="en-US" sz="1400" dirty="0"/>
              <a:t>RF interference episodes</a:t>
            </a:r>
          </a:p>
          <a:p>
            <a:pPr lvl="0"/>
            <a:r>
              <a:rPr lang="en-US" sz="1400" dirty="0"/>
              <a:t>Failure of upstream time sources whether deliberate or accidental</a:t>
            </a:r>
          </a:p>
          <a:p>
            <a:pPr lvl="0"/>
            <a:r>
              <a:rPr lang="en-US" sz="1400" dirty="0"/>
              <a:t>Accidental or deliberate </a:t>
            </a:r>
            <a:r>
              <a:rPr lang="en-US" sz="1400" dirty="0" smtClean="0"/>
              <a:t>jamming</a:t>
            </a:r>
          </a:p>
          <a:p>
            <a:pPr lvl="0"/>
            <a:r>
              <a:rPr lang="en-US" sz="1400" dirty="0" smtClean="0"/>
              <a:t>Spoofing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REQUIRED CHARACTERISTICS:</a:t>
            </a:r>
          </a:p>
          <a:p>
            <a:pPr lvl="0"/>
            <a:r>
              <a:rPr lang="en-US" sz="1400" dirty="0"/>
              <a:t>Redundancy</a:t>
            </a:r>
          </a:p>
          <a:p>
            <a:pPr lvl="0"/>
            <a:r>
              <a:rPr lang="en-US" sz="1400" dirty="0"/>
              <a:t>Independence from RNSS</a:t>
            </a:r>
          </a:p>
          <a:p>
            <a:pPr lvl="0"/>
            <a:r>
              <a:rPr lang="en-US" sz="1400" dirty="0"/>
              <a:t>Increased Reliability</a:t>
            </a:r>
          </a:p>
          <a:p>
            <a:pPr lvl="0"/>
            <a:r>
              <a:rPr lang="en-US" sz="1400" dirty="0"/>
              <a:t>Appropriate level of accuracy for the application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B33F2-7EE2-4519-8D13-CB9CFFD5F81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1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729FCF1-003C-4E1E-BDB8-D51394F52A88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3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87764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34" charset="-128"/>
              </a:rPr>
              <a:t>We are finalizing for June the options that are available for a network timing back up solution to GPS, including the pros and cons of such options. These include, but are not limited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>
                <a:ea typeface="ＭＳ Ｐゴシック" pitchFamily="34" charset="-128"/>
              </a:rPr>
              <a:t>eLoran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34" charset="-128"/>
              </a:rPr>
              <a:t>Alternative </a:t>
            </a:r>
            <a:r>
              <a:rPr lang="en-US" sz="1800" dirty="0" smtClean="0">
                <a:ea typeface="ＭＳ Ｐゴシック" pitchFamily="34" charset="-128"/>
              </a:rPr>
              <a:t>RNSS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34" charset="-128"/>
              </a:rPr>
              <a:t>Use of MSS systems</a:t>
            </a:r>
            <a:endParaRPr lang="en-US" sz="1800" dirty="0">
              <a:ea typeface="ＭＳ Ｐゴシック" pitchFamily="3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34" charset="-128"/>
              </a:rPr>
              <a:t>Commercial RF distribution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34" charset="-128"/>
              </a:rPr>
              <a:t>Sync </a:t>
            </a:r>
            <a:r>
              <a:rPr lang="en-US" sz="1800" dirty="0" smtClean="0">
                <a:ea typeface="ＭＳ Ｐゴシック" pitchFamily="34" charset="-128"/>
              </a:rPr>
              <a:t>over fiber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ea typeface="ＭＳ Ｐゴシック" pitchFamily="34" charset="-128"/>
              </a:rPr>
              <a:t>And many others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>
                <a:ea typeface="ＭＳ Ｐゴシック" pitchFamily="34" charset="-128"/>
              </a:rPr>
              <a:t>We are identifying both current, planned and future technologies that can serve as a viable solutions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 smtClean="0">
                <a:ea typeface="ＭＳ Ｐゴシック" pitchFamily="34" charset="-128"/>
              </a:rPr>
              <a:t>				</a:t>
            </a:r>
          </a:p>
        </p:txBody>
      </p:sp>
      <p:sp>
        <p:nvSpPr>
          <p:cNvPr id="7172" name="Title 1"/>
          <p:cNvSpPr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 smtClean="0">
                <a:latin typeface="Calibri" pitchFamily="34" charset="0"/>
              </a:rPr>
              <a:t>WG4B Finalizing</a:t>
            </a:r>
            <a:endParaRPr lang="en-US" sz="2000" dirty="0">
              <a:latin typeface="Calibri" pitchFamily="34" charset="0"/>
            </a:endParaRPr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3CDEE8E-92AF-4081-9E14-333881A36E8A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47155"/>
            <a:ext cx="8229600" cy="4525963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 smtClean="0">
                <a:ea typeface="ＭＳ Ｐゴシック" pitchFamily="34" charset="-128"/>
              </a:rPr>
              <a:t>We are working on determining recommendations to network timing alternatives for consideration in late 2016.  </a:t>
            </a:r>
          </a:p>
        </p:txBody>
      </p:sp>
      <p:sp>
        <p:nvSpPr>
          <p:cNvPr id="9220" name="Title 1"/>
          <p:cNvSpPr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 smtClean="0">
                <a:latin typeface="Calibri" pitchFamily="34" charset="0"/>
              </a:rPr>
              <a:t>WG4B Next Step: Recommendations</a:t>
            </a:r>
            <a:endParaRPr lang="en-US" sz="2000" dirty="0">
              <a:latin typeface="Calibri" pitchFamily="34" charset="0"/>
            </a:endParaRPr>
          </a:p>
        </p:txBody>
      </p:sp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Working Group 4B:  Network Timing Single Source Risk Reduction Status Update </vt:lpstr>
      <vt:lpstr>WP 4B Completed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2012-09-10T16:23:09Z</dcterms:created>
  <dcterms:modified xsi:type="dcterms:W3CDTF">2016-02-29T20:52:57Z</dcterms:modified>
</cp:coreProperties>
</file>